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FCB3B1-7127-8842-5F2F-FC5E5A2B2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74E5FB8-E3EB-42E7-4568-EC2A447E8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D4840C-D409-73A4-D2A4-14930B49C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3F55BF0-55F5-B30B-4B0D-F7865A2E0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D9AFB3C-D6A1-C27D-8665-A330ECB15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6787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F8C4D9-64B8-908F-7F69-E32278711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E7AFA05-F26F-9999-0866-66C5CB14E7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4C51751-7F54-8EEE-AA59-2EC9ECC9C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317ED2-1DB7-4E42-F046-E17052562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4C8D6DC-6C67-489F-793A-93069E539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5027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4165C5C-31A5-871E-1B22-6AB27A3544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EA70135-D677-3D5B-3AEE-2C51E32C8A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ECF68E6-BA65-AE24-1BD8-FADB20646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1358431-6263-B580-E2A6-A22B2FB5F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887E0FD-7359-3062-4B3F-1F62A3154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116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9F0FAA-D6B0-0BED-50FF-619890502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FA0712-387B-8BFF-6CE5-78576FEE8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A6BAFD5-DA03-3A5B-F7AD-C87DDC9DD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9D345B5-FDB8-CB66-C9EF-BAA213A11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ACC278A-1D74-DFF7-CE92-AE5FEB853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607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70C255-3FC7-8E87-402F-E969CED9C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10F18B0-654E-4AA1-39AE-6819D183B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6D2B93C-0485-816E-55E2-C622A13E1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9C8D17D-0819-9CD1-161B-CA966DEC4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47C075-DAED-277E-7321-75080E997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5767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A0272C-7D6F-7D6E-49BE-5A8022C41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862F213-DCD2-5CC5-C25C-0180AC4702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832FE98-5440-F1C0-9970-D438CBECDB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83C4A53-B5A5-195D-AE42-9E663725B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3FC63A5-726D-B0E1-63DB-EDC28E7A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ACB36C8-1F50-5106-6CAB-1E65A3D1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7754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EE3814-46FF-A245-808D-7ABAB88F0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650EC7E-BEDA-1BA6-FDD6-F0D22F358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CDAE8C1-651B-F6C5-386F-998F61360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7E92E73-31E9-C5AF-4844-90D653FD6E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611ECAF-43CD-6832-F57D-362BF1730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6E9C159-092A-508B-B4B9-EECE7CD67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BC5A299-30EE-9946-5B6A-EE863A20B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D034F83-7C05-4C45-6326-21E751284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7459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3CD043-819C-9DE3-9AD0-67B2596F6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7A2A3FF-D49C-242D-BE39-AA86A9318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4D146E2-8B64-D107-9463-CED52AF61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EE3B48F-D620-9C29-24AF-B1815060D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5714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830A699-3DDA-79C1-D4F8-0E010411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E197FB1-94BB-9046-BB10-D5869E189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F9D8E2F-0F65-6CDD-1619-FB5B7FCAA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46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E1F9FD-D3FE-69AE-EBB0-CFECC8A69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E7D7B79-6011-74D8-3A1E-08D5EDD70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B3D3686-67ED-1701-9227-F66FC3C56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397E3D1-ADA6-DE03-7C6E-3861AD30B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88DC9F9-EE08-596A-F68B-411DD2F74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B356FDF-12A9-4DE0-1448-1EC749621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8493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D9E8D-CAE3-02E9-1A5C-D87875259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506924C-8F5B-36DB-57DE-CF0857866B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36DDF8E-A418-F3A7-AB34-74F704A03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4FA8781-80D0-EF4D-0DB6-0C91B569C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43D2B60-6DC7-CDAE-1851-1AD5E366D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5C6185F-81B8-05AE-8E1C-A23871942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779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3CB43D6-20C7-953C-15FB-CD72B3EDF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B9340F3-227B-D219-A17D-BF21008544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4DB96E6-9A30-ABB6-9DA0-85C1409AF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B58C16-DBB7-48BE-8596-D870E9FBF986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E26170C-D1DB-5049-19F9-3492C4379D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F9358E1-B4D3-593E-DE02-90380E2241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9AD45-DA1C-448E-97B3-F10099C9F0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679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921CD9D-0A1A-F69D-C35B-3207716E1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77" y="0"/>
            <a:ext cx="118846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691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E53B1B-1365-C3B3-B36F-FD252B269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1D57CCD-B9B1-4A60-9C3A-2244768CD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59" y="0"/>
            <a:ext cx="119476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52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F8A1E-8622-387F-E3B3-C2EFE2F6F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8B5EE86-D7EE-AD5E-DFFE-F8735D9F6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27" y="0"/>
            <a:ext cx="119707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894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Leandro Feliciano Dornelis - Formosa-GO</dc:creator>
  <cp:lastModifiedBy>Leandro Feliciano Dornelis - Formosa-GO</cp:lastModifiedBy>
  <cp:revision>1</cp:revision>
  <dcterms:created xsi:type="dcterms:W3CDTF">2025-01-09T12:37:08Z</dcterms:created>
  <dcterms:modified xsi:type="dcterms:W3CDTF">2025-01-09T12:55:20Z</dcterms:modified>
</cp:coreProperties>
</file>