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D9412D-7E7C-2264-1867-6B0FB146A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3BD21BE-FC98-7243-E52D-3699ECD0D2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7B0E2AF-8582-7C10-BCB1-BEF1AC7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7D3A782-EC89-1B06-A0AF-153E69446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02E0B5-29A0-FC2B-E012-603987DDB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552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EAAA6-EE6D-2AB3-E20F-844F14F8A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5437625-0515-C549-7FBB-A38C74B415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4B1249-19EC-9101-E841-F16801927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90735F-06E9-1D67-360B-E778745CD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E7CE4-B631-F702-4B78-7D77E820D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9208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144591A-4B21-C2A1-DA21-AF627F3AFC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36ABF98-51EB-2F2A-FA39-C122D032C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4EA8E50-D138-C779-62AB-D3DF0B64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E54A86D-C0C9-260A-3E53-637408A6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75359FE-9D5A-F800-CA23-E5D41AA6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183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8C06AC-3E2D-1F8A-DF01-D8BEA88A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F2DD19E-AB90-F4A4-B371-1B65B4809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FFD3B6-89FB-9BDD-7131-7662E4C33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6D2827-BFC1-910D-72C3-AA5462D6A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F71CF5-8EAC-2086-5449-192F37684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422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FFB506-5B8E-7D54-C9FF-995410400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501704F-F615-6EDF-E288-188F24A88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FF94A9E-DD25-9FFD-C794-065686174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9B1E9B2-3597-5B3F-EA37-CC35427F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EBBF4FD-9150-E774-6DCE-61ED1AFD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36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A4C456-E130-8063-BEAE-BF6D1BA81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DB505FE-817E-5456-0379-370F49CE7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044DF5C-7B86-00B9-90E8-17C755437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940E7E7-4415-E4D5-E37A-908DB9ACF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F6F408-A44C-46C6-E9F9-7E74F0D7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F18A7DF-AE85-2304-409B-E3E1B164B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033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5B03C5-1596-1913-5B2F-C753B649F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5711A5-8B00-A899-3CFD-52E4B3F81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9E8C03A-970A-F246-9990-B2D1CDA42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731CA61-2B45-4A97-C4D0-FA295D8B2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67E1434-84E1-A474-FB12-C58162A8D2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C8EF915-ED2F-BA67-A026-3897D8644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C180818-7BA3-6E57-45C4-D39BBC53D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FAC8084-38F6-94F6-F041-E3656EAB7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466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6FA26-8926-B105-A205-DD039D2C2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7AD2DE0-61ED-253D-B139-BBB999BE9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AFE1671-C06A-DB76-5E99-9925690C7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DBF3DFA-7E62-9E43-2C12-F687129B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485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09D6E32-D88A-7B1A-A16F-16865C7A2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27845BF-3632-0835-8E78-B7DCDE1D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E25114B-8E78-F4F2-7B81-58F31C84D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68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33669F-6A5F-CB3B-124D-36273FC49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D17C7B-8779-1408-2C54-F271B2500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3B57951-2CE6-5067-4ED1-AAAB5BCB6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99C9C70-ABB2-3313-C021-FEB529D27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C718681-4F10-48E4-942C-1083FB396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CFA8595-758E-4F32-E4EF-132CDAB8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140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5FC55E-37AC-92AF-9FEA-4DE4CCD24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86DB1C2-A53F-EC74-25B9-CFEA9FDF29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A8A1654-BE9C-CEE7-AB23-B6FA75A825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799DA3E-D083-1C48-BE55-82A919406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2FFED8C-CCEF-4B59-019F-4049BED84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1D8C04F-4619-3AAD-8CDA-8AE60882D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490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86ACD77-B830-A976-01B8-A6789A09D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11468BC-3FFD-BE39-5651-EAED6503B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F95B1FE-9086-4988-BA27-A766A66907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80314C-AF11-4CA0-9726-B522077DB54D}" type="datetimeFigureOut">
              <a:rPr lang="pt-BR" smtClean="0"/>
              <a:t>09/01/2025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A0AF02A-684F-AA17-F5EF-7D5144459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868348E-F76F-1AB4-883B-99EAF8E35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30B2D2-099B-45B0-B4E4-0259EFC026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798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FA1B4E4-61C4-F77F-3392-147149D90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32" y="0"/>
            <a:ext cx="112927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86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E476D-78AD-90DF-E9E2-97FC851DA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DC88CFD-67C2-6860-24D9-3AEF17F4B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279"/>
            <a:ext cx="12192000" cy="417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2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CCE0A7-0749-2435-5C48-C8885DE52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3628BAD-15DA-6B50-FCF6-8DECA2425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2" y="0"/>
            <a:ext cx="11826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84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6FBC0-1C57-4B16-447A-ACD489DE3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797A832-DB48-961C-CC3A-9F809ABEF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55" y="0"/>
            <a:ext cx="116530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96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79BC6-0DC8-AB22-473E-4C3972F6D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8F5962E-339C-3DC7-5562-6990ED106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11" y="0"/>
            <a:ext cx="102109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757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Leandro Feliciano Dornelis - Formosa-GO</dc:creator>
  <cp:lastModifiedBy>Leandro Feliciano Dornelis - Formosa-GO</cp:lastModifiedBy>
  <cp:revision>1</cp:revision>
  <dcterms:created xsi:type="dcterms:W3CDTF">2025-01-09T12:18:43Z</dcterms:created>
  <dcterms:modified xsi:type="dcterms:W3CDTF">2025-01-09T12:35:09Z</dcterms:modified>
</cp:coreProperties>
</file>