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  <p:sldId id="265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988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60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933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895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118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25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72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04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20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38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857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D43F3-FA7B-4E86-B5AE-04D7AF6657B9}" type="datetimeFigureOut">
              <a:rPr lang="en-US" smtClean="0"/>
              <a:t>5/5/2023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2B328-60AB-40C2-9119-303BEB613C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15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4029" y="1105989"/>
            <a:ext cx="79876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dirty="0" smtClean="0"/>
              <a:t>Main </a:t>
            </a:r>
            <a:r>
              <a:rPr lang="da-DK" dirty="0" err="1" smtClean="0"/>
              <a:t>functionalities</a:t>
            </a:r>
            <a:r>
              <a:rPr lang="da-DK" dirty="0" smtClean="0"/>
              <a:t>:</a:t>
            </a:r>
          </a:p>
          <a:p>
            <a:endParaRPr lang="da-D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Open a position </a:t>
            </a:r>
            <a:r>
              <a:rPr lang="da-DK" dirty="0" err="1" smtClean="0"/>
              <a:t>when</a:t>
            </a:r>
            <a:r>
              <a:rPr lang="da-DK" dirty="0" smtClean="0"/>
              <a:t> 2 MA crosses, </a:t>
            </a:r>
            <a:r>
              <a:rPr lang="da-DK" dirty="0" err="1" smtClean="0"/>
              <a:t>close</a:t>
            </a:r>
            <a:r>
              <a:rPr lang="da-DK" dirty="0" smtClean="0"/>
              <a:t> </a:t>
            </a:r>
            <a:r>
              <a:rPr lang="da-DK" dirty="0" err="1" smtClean="0"/>
              <a:t>when</a:t>
            </a:r>
            <a:r>
              <a:rPr lang="da-DK" dirty="0" smtClean="0"/>
              <a:t> </a:t>
            </a:r>
            <a:r>
              <a:rPr lang="da-DK" dirty="0" err="1" smtClean="0"/>
              <a:t>they</a:t>
            </a:r>
            <a:r>
              <a:rPr lang="da-DK" dirty="0" smtClean="0"/>
              <a:t> </a:t>
            </a:r>
            <a:r>
              <a:rPr lang="da-DK" dirty="0" err="1" smtClean="0"/>
              <a:t>cross</a:t>
            </a:r>
            <a:r>
              <a:rPr lang="da-DK" dirty="0" smtClean="0"/>
              <a:t> </a:t>
            </a:r>
            <a:r>
              <a:rPr lang="da-DK" dirty="0" err="1" smtClean="0"/>
              <a:t>again</a:t>
            </a:r>
            <a:r>
              <a:rPr lang="da-DK" dirty="0" smtClean="0"/>
              <a:t>, open new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err="1" smtClean="0"/>
              <a:t>Copy</a:t>
            </a:r>
            <a:r>
              <a:rPr lang="da-DK" dirty="0" smtClean="0"/>
              <a:t> </a:t>
            </a:r>
            <a:r>
              <a:rPr lang="da-DK" dirty="0" err="1" smtClean="0"/>
              <a:t>trades</a:t>
            </a:r>
            <a:r>
              <a:rPr lang="da-DK" dirty="0" smtClean="0"/>
              <a:t> to a </a:t>
            </a:r>
            <a:r>
              <a:rPr lang="da-DK" dirty="0" err="1" smtClean="0"/>
              <a:t>second</a:t>
            </a:r>
            <a:r>
              <a:rPr lang="da-DK" dirty="0" smtClean="0"/>
              <a:t> </a:t>
            </a:r>
            <a:r>
              <a:rPr lang="da-DK" dirty="0" err="1" smtClean="0"/>
              <a:t>chart</a:t>
            </a:r>
            <a:r>
              <a:rPr lang="da-DK" dirty="0" smtClean="0"/>
              <a:t> (same </a:t>
            </a:r>
            <a:r>
              <a:rPr lang="da-DK" dirty="0" err="1" smtClean="0"/>
              <a:t>account</a:t>
            </a:r>
            <a:r>
              <a:rPr lang="da-DK" dirty="0" smtClean="0"/>
              <a:t>, same </a:t>
            </a:r>
            <a:r>
              <a:rPr lang="da-DK" dirty="0" err="1" smtClean="0"/>
              <a:t>instance</a:t>
            </a:r>
            <a:r>
              <a:rPr lang="da-DK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dirty="0"/>
          </a:p>
          <a:p>
            <a:r>
              <a:rPr lang="da-DK" dirty="0" smtClean="0"/>
              <a:t>I </a:t>
            </a:r>
            <a:r>
              <a:rPr lang="da-DK" dirty="0" err="1" smtClean="0"/>
              <a:t>also</a:t>
            </a:r>
            <a:r>
              <a:rPr lang="da-DK" dirty="0" smtClean="0"/>
              <a:t> </a:t>
            </a:r>
            <a:r>
              <a:rPr lang="da-DK" dirty="0" err="1" smtClean="0"/>
              <a:t>want</a:t>
            </a:r>
            <a:r>
              <a:rPr lang="da-DK" dirty="0" smtClean="0"/>
              <a:t> basic EA </a:t>
            </a:r>
            <a:r>
              <a:rPr lang="da-DK" dirty="0" err="1" smtClean="0"/>
              <a:t>functionalities</a:t>
            </a:r>
            <a:r>
              <a:rPr lang="da-DK" dirty="0" smtClean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Martingale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Grid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dirty="0" smtClean="0"/>
              <a:t>Time and </a:t>
            </a:r>
            <a:r>
              <a:rPr lang="da-DK" dirty="0" err="1" smtClean="0"/>
              <a:t>days</a:t>
            </a:r>
            <a:r>
              <a:rPr lang="da-DK" dirty="0" smtClean="0"/>
              <a:t> of the </a:t>
            </a:r>
            <a:r>
              <a:rPr lang="da-DK" dirty="0" err="1" smtClean="0"/>
              <a:t>week</a:t>
            </a:r>
            <a:r>
              <a:rPr lang="da-DK" dirty="0" smtClean="0"/>
              <a:t> </a:t>
            </a:r>
            <a:r>
              <a:rPr lang="da-DK" dirty="0" err="1" smtClean="0"/>
              <a:t>settings</a:t>
            </a:r>
            <a:endParaRPr lang="da-DK" dirty="0" smtClean="0"/>
          </a:p>
          <a:p>
            <a:endParaRPr lang="da-DK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765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0126" y="269966"/>
            <a:ext cx="984939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################## MA settings ################## </a:t>
            </a:r>
          </a:p>
          <a:p>
            <a:r>
              <a:rPr lang="en-US" sz="1600" dirty="0" smtClean="0"/>
              <a:t>(Fast) Moving average 1 -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Period: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Method: [Exponential, Simple….]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Apply to: [closing, Opening…]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Fast MA shift:</a:t>
            </a:r>
          </a:p>
          <a:p>
            <a:endParaRPr lang="en-US" sz="1600" dirty="0" smtClean="0"/>
          </a:p>
          <a:p>
            <a:r>
              <a:rPr lang="en-US" sz="1600" dirty="0" smtClean="0"/>
              <a:t>(Slow) Moving average 2 -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Period: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Method: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Apply to: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Slow MA shift: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r>
              <a:rPr lang="en-US" sz="1600" dirty="0" smtClean="0"/>
              <a:t>--------------------------------------- Behavior ---------------------------------------------</a:t>
            </a:r>
          </a:p>
          <a:p>
            <a:r>
              <a:rPr lang="en-US" sz="1600" dirty="0" smtClean="0"/>
              <a:t>Trading behavior: [Traditional, inverted, only buy, only sell]</a:t>
            </a:r>
          </a:p>
          <a:p>
            <a:r>
              <a:rPr lang="en-US" sz="1600" dirty="0" smtClean="0"/>
              <a:t>Timeframe: [Current, M1, M2, M5, M10, M15, M30, 1H, 2H, 4H, D, W, M]</a:t>
            </a:r>
          </a:p>
          <a:p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val="403754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57943" y="155699"/>
            <a:ext cx="1075508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################## Money management settings ################## </a:t>
            </a:r>
          </a:p>
          <a:p>
            <a:r>
              <a:rPr lang="en-US" sz="1200" dirty="0" smtClean="0"/>
              <a:t>Mode: [automatic lot/manual lot/Grid]</a:t>
            </a:r>
          </a:p>
          <a:p>
            <a:r>
              <a:rPr lang="en-US" sz="1200" dirty="0" smtClean="0"/>
              <a:t>Lot Quantity (for manual lot):</a:t>
            </a:r>
          </a:p>
          <a:p>
            <a:r>
              <a:rPr lang="en-US" sz="1200" dirty="0" err="1" smtClean="0"/>
              <a:t>Takeprofit</a:t>
            </a:r>
            <a:r>
              <a:rPr lang="en-US" sz="1200" dirty="0" smtClean="0"/>
              <a:t>: 0 for none </a:t>
            </a:r>
            <a:r>
              <a:rPr lang="en-US" sz="1200" i="1" dirty="0" smtClean="0"/>
              <a:t>(in this case, orders will close only by the moving SL in the trailing stop settings)</a:t>
            </a:r>
          </a:p>
          <a:p>
            <a:r>
              <a:rPr lang="en-US" sz="1200" dirty="0" err="1" smtClean="0"/>
              <a:t>StopLoss</a:t>
            </a:r>
            <a:r>
              <a:rPr lang="en-US" sz="1200" dirty="0" smtClean="0"/>
              <a:t>: 0 for none</a:t>
            </a:r>
          </a:p>
          <a:p>
            <a:r>
              <a:rPr lang="en-US" sz="1200" dirty="0" smtClean="0"/>
              <a:t>Use trailing stop? [Yes/No]</a:t>
            </a:r>
          </a:p>
          <a:p>
            <a:r>
              <a:rPr lang="en-US" sz="1200" dirty="0" smtClean="0"/>
              <a:t>Trailing stop start: in pips</a:t>
            </a:r>
          </a:p>
          <a:p>
            <a:r>
              <a:rPr lang="en-US" sz="1200" dirty="0" smtClean="0"/>
              <a:t>Trailing stop distance: in pips</a:t>
            </a:r>
          </a:p>
          <a:p>
            <a:r>
              <a:rPr lang="en-US" sz="1200" dirty="0" smtClean="0"/>
              <a:t>Break even : (in pips) (will move the break even when it moves xxx pips up</a:t>
            </a:r>
          </a:p>
          <a:p>
            <a:endParaRPr lang="en-US" sz="1200" dirty="0"/>
          </a:p>
          <a:p>
            <a:r>
              <a:rPr lang="en-US" sz="1200" dirty="0" smtClean="0"/>
              <a:t>Daily stop percentage or currency?</a:t>
            </a:r>
          </a:p>
          <a:p>
            <a:r>
              <a:rPr lang="en-US" sz="1200" dirty="0" smtClean="0"/>
              <a:t>Daily profit stop:  </a:t>
            </a:r>
            <a:r>
              <a:rPr lang="en-US" sz="1200" i="1" dirty="0" smtClean="0"/>
              <a:t>(if set to a percentage, it will stop trading and close all orders when equity reaches)</a:t>
            </a:r>
          </a:p>
          <a:p>
            <a:r>
              <a:rPr lang="en-US" sz="1200" dirty="0" smtClean="0"/>
              <a:t>Daily loss stop: </a:t>
            </a:r>
            <a:r>
              <a:rPr lang="en-US" sz="1200" i="1" dirty="0" smtClean="0"/>
              <a:t>(if </a:t>
            </a:r>
            <a:r>
              <a:rPr lang="en-US" sz="1200" i="1" dirty="0"/>
              <a:t>set to a percentage, it will stop trading and close all orders when equity reaches</a:t>
            </a:r>
            <a:r>
              <a:rPr lang="en-US" sz="1200" i="1" dirty="0" smtClean="0"/>
              <a:t>)</a:t>
            </a:r>
          </a:p>
          <a:p>
            <a:endParaRPr lang="en-US" sz="1200" i="1" dirty="0" smtClean="0"/>
          </a:p>
          <a:p>
            <a:endParaRPr lang="en-US" sz="1200" i="1" dirty="0" smtClean="0"/>
          </a:p>
          <a:p>
            <a:r>
              <a:rPr lang="en-US" sz="1200" dirty="0" smtClean="0"/>
              <a:t>----------------------Automatic lot size settings: ----------------------</a:t>
            </a:r>
          </a:p>
          <a:p>
            <a:r>
              <a:rPr lang="en-US" sz="1200" dirty="0" smtClean="0"/>
              <a:t>Use separate orders? [</a:t>
            </a:r>
            <a:r>
              <a:rPr lang="en-US" sz="1200" dirty="0" err="1" smtClean="0"/>
              <a:t>Yes,No</a:t>
            </a:r>
            <a:r>
              <a:rPr lang="en-US" sz="1200" dirty="0" smtClean="0"/>
              <a:t>] </a:t>
            </a:r>
            <a:r>
              <a:rPr lang="en-US" sz="1200" i="1" dirty="0" smtClean="0"/>
              <a:t>(this will open 2 orders of 0,1 lots each instead of 1 order of 0,2)</a:t>
            </a:r>
          </a:p>
          <a:p>
            <a:r>
              <a:rPr lang="en-US" sz="1200" dirty="0" smtClean="0"/>
              <a:t>Use how many different orders: </a:t>
            </a:r>
            <a:r>
              <a:rPr lang="en-US" sz="1200" i="1" dirty="0" smtClean="0"/>
              <a:t>For example: 50%, meaning that the main amount of lots will be divided in 2 orders)</a:t>
            </a:r>
          </a:p>
          <a:p>
            <a:r>
              <a:rPr lang="en-US" sz="1200" dirty="0" smtClean="0"/>
              <a:t>Quantity of lots per each X balance:</a:t>
            </a:r>
          </a:p>
          <a:p>
            <a:r>
              <a:rPr lang="en-US" sz="1200" dirty="0" smtClean="0"/>
              <a:t>X balance: (In currency)</a:t>
            </a:r>
          </a:p>
          <a:p>
            <a:endParaRPr lang="en-US" sz="1200" dirty="0" smtClean="0"/>
          </a:p>
          <a:p>
            <a:r>
              <a:rPr lang="en-US" sz="1200" dirty="0" smtClean="0"/>
              <a:t>Partial TP? [Yes/No]</a:t>
            </a:r>
          </a:p>
          <a:p>
            <a:r>
              <a:rPr lang="en-US" sz="1200" dirty="0"/>
              <a:t>P</a:t>
            </a:r>
            <a:r>
              <a:rPr lang="en-US" sz="1200" dirty="0" smtClean="0"/>
              <a:t>ercentage of partial TP: </a:t>
            </a:r>
            <a:r>
              <a:rPr lang="en-US" sz="1200" i="1" dirty="0" smtClean="0"/>
              <a:t>(if this value is 30% and there are 3 orders, 1 order will close), for error handling purposes, if there is only 1 order, this will not work</a:t>
            </a:r>
          </a:p>
          <a:p>
            <a:r>
              <a:rPr lang="en-US" sz="1200" dirty="0" smtClean="0"/>
              <a:t>Close Partial TP at (in pips): </a:t>
            </a:r>
            <a:r>
              <a:rPr lang="en-US" sz="1200" i="1" dirty="0" smtClean="0"/>
              <a:t>The order above will close when it reaches xx pips(this option)</a:t>
            </a:r>
          </a:p>
          <a:p>
            <a:endParaRPr lang="en-US" sz="1200" dirty="0" smtClean="0"/>
          </a:p>
          <a:p>
            <a:r>
              <a:rPr lang="en-US" sz="1200" dirty="0" smtClean="0"/>
              <a:t>----------------------Automatic lot size settings Part II: (Martingale)  ---------------------- </a:t>
            </a:r>
            <a:r>
              <a:rPr lang="en-US" sz="1200" i="1" dirty="0" smtClean="0"/>
              <a:t>this is independent of automatic loss settings </a:t>
            </a:r>
          </a:p>
          <a:p>
            <a:r>
              <a:rPr lang="en-US" sz="1200" dirty="0" smtClean="0"/>
              <a:t>Raise lots after x </a:t>
            </a:r>
            <a:r>
              <a:rPr lang="en-US" sz="1200" b="1" dirty="0" smtClean="0"/>
              <a:t>daily</a:t>
            </a:r>
            <a:r>
              <a:rPr lang="en-US" sz="1200" dirty="0" smtClean="0"/>
              <a:t> positive consecutive trades? [Yes, No]</a:t>
            </a:r>
          </a:p>
          <a:p>
            <a:r>
              <a:rPr lang="en-US" sz="1200" dirty="0" smtClean="0"/>
              <a:t>Daily X positive ratio: </a:t>
            </a:r>
            <a:r>
              <a:rPr lang="en-US" sz="1200" i="1" dirty="0" smtClean="0"/>
              <a:t>(number of positive trades)</a:t>
            </a:r>
          </a:p>
          <a:p>
            <a:r>
              <a:rPr lang="en-US" sz="1200" dirty="0" smtClean="0"/>
              <a:t>Lot multiplier: </a:t>
            </a:r>
          </a:p>
          <a:p>
            <a:r>
              <a:rPr lang="en-US" sz="1200" dirty="0" smtClean="0"/>
              <a:t>Raise lots only: (once, twice, always)</a:t>
            </a:r>
          </a:p>
          <a:p>
            <a:endParaRPr lang="en-US" sz="1200" dirty="0" smtClean="0"/>
          </a:p>
          <a:p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29605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320" y="609600"/>
            <a:ext cx="107550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################## Grid settings ################## </a:t>
            </a:r>
          </a:p>
          <a:p>
            <a:r>
              <a:rPr lang="en-US" dirty="0" smtClean="0"/>
              <a:t>Distance to insert another order:</a:t>
            </a:r>
          </a:p>
          <a:p>
            <a:r>
              <a:rPr lang="en-US" dirty="0" smtClean="0"/>
              <a:t>Multiplier:</a:t>
            </a:r>
          </a:p>
          <a:p>
            <a:r>
              <a:rPr lang="en-US" dirty="0" smtClean="0"/>
              <a:t>Maximum orders:</a:t>
            </a:r>
          </a:p>
          <a:p>
            <a:r>
              <a:rPr lang="en-US" dirty="0" smtClean="0"/>
              <a:t>Strategy: (level of lossless, follows the take profit setting for all orders) Average (average of TP), breakeven (0 profit), (level of last order (use the last order as parameter for TP).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495640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320" y="609600"/>
            <a:ext cx="1075508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 smtClean="0"/>
          </a:p>
          <a:p>
            <a:pPr algn="ctr"/>
            <a:r>
              <a:rPr lang="en-US" sz="1000" dirty="0" smtClean="0"/>
              <a:t>################## Time settings ################## </a:t>
            </a:r>
          </a:p>
          <a:p>
            <a:r>
              <a:rPr lang="en-US" sz="1000" dirty="0" smtClean="0"/>
              <a:t>Server time: +# </a:t>
            </a:r>
          </a:p>
          <a:p>
            <a:r>
              <a:rPr lang="en-US" sz="1000" dirty="0" smtClean="0"/>
              <a:t>Trade on </a:t>
            </a:r>
            <a:r>
              <a:rPr lang="en-US" sz="1000" dirty="0" err="1" smtClean="0"/>
              <a:t>mondays</a:t>
            </a:r>
            <a:r>
              <a:rPr lang="en-US" sz="1000" dirty="0" smtClean="0"/>
              <a:t>: [Yes, No] </a:t>
            </a:r>
          </a:p>
          <a:p>
            <a:r>
              <a:rPr lang="en-US" sz="1000" dirty="0" smtClean="0"/>
              <a:t>Invert on Mondays: </a:t>
            </a:r>
            <a:r>
              <a:rPr lang="en-US" sz="1000" dirty="0"/>
              <a:t>[Yes, No] </a:t>
            </a:r>
            <a:r>
              <a:rPr lang="en-US" sz="1000" dirty="0" smtClean="0"/>
              <a:t>– Instead of opening a buy order, it will be a sell and vice versa</a:t>
            </a:r>
          </a:p>
          <a:p>
            <a:r>
              <a:rPr lang="en-US" sz="1000" dirty="0"/>
              <a:t>Time to start trading: </a:t>
            </a:r>
            <a:r>
              <a:rPr lang="en-US" sz="1000" i="1" dirty="0"/>
              <a:t>(GMT time, doesn’t matter the server time, client time) </a:t>
            </a:r>
            <a:r>
              <a:rPr lang="en-US" sz="1000" i="1" dirty="0" err="1"/>
              <a:t>Hour:Minutes</a:t>
            </a:r>
            <a:endParaRPr lang="en-US" sz="1000" i="1" dirty="0"/>
          </a:p>
          <a:p>
            <a:r>
              <a:rPr lang="en-US" sz="1000" dirty="0"/>
              <a:t>Time to stop trading: (GMT time, doesn’t matter the server time, client time) </a:t>
            </a:r>
            <a:r>
              <a:rPr lang="en-US" sz="1000" i="1" dirty="0" err="1"/>
              <a:t>Hour:Minutes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 smtClean="0"/>
              <a:t>Trade on </a:t>
            </a:r>
            <a:r>
              <a:rPr lang="en-US" sz="1000" dirty="0" err="1" smtClean="0"/>
              <a:t>tuesdays</a:t>
            </a:r>
            <a:r>
              <a:rPr lang="en-US" sz="1000" dirty="0" smtClean="0"/>
              <a:t>: [Yes, No]</a:t>
            </a:r>
          </a:p>
          <a:p>
            <a:r>
              <a:rPr lang="en-US" sz="1000" dirty="0"/>
              <a:t>Invert on </a:t>
            </a:r>
            <a:r>
              <a:rPr lang="en-US" sz="1000" dirty="0" smtClean="0"/>
              <a:t>Tuesdays: </a:t>
            </a:r>
            <a:r>
              <a:rPr lang="en-US" sz="1000" dirty="0"/>
              <a:t>[Yes, No] – Instead of opening a buy order, it will be a sell and vice </a:t>
            </a:r>
            <a:r>
              <a:rPr lang="en-US" sz="1000" dirty="0" smtClean="0"/>
              <a:t>versa</a:t>
            </a:r>
          </a:p>
          <a:p>
            <a:r>
              <a:rPr lang="en-US" sz="1000" dirty="0"/>
              <a:t>Time to start trading: </a:t>
            </a:r>
            <a:r>
              <a:rPr lang="en-US" sz="1000" i="1" dirty="0"/>
              <a:t>(GMT time, doesn’t matter the server time, client time) </a:t>
            </a:r>
            <a:r>
              <a:rPr lang="en-US" sz="1000" i="1" dirty="0" err="1"/>
              <a:t>Hour:Minutes</a:t>
            </a:r>
            <a:endParaRPr lang="en-US" sz="1000" i="1" dirty="0"/>
          </a:p>
          <a:p>
            <a:r>
              <a:rPr lang="en-US" sz="1000" dirty="0"/>
              <a:t>Time to stop trading: (GMT time, doesn’t matter the server time, client time) </a:t>
            </a:r>
            <a:r>
              <a:rPr lang="en-US" sz="1000" i="1" dirty="0" err="1"/>
              <a:t>Hour:Minutes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 smtClean="0"/>
              <a:t>Trade on </a:t>
            </a:r>
            <a:r>
              <a:rPr lang="en-US" sz="1000" dirty="0" err="1" smtClean="0"/>
              <a:t>wednesdays</a:t>
            </a:r>
            <a:r>
              <a:rPr lang="en-US" sz="1000" dirty="0" smtClean="0"/>
              <a:t>: [Yes, No]</a:t>
            </a:r>
          </a:p>
          <a:p>
            <a:r>
              <a:rPr lang="en-US" sz="1000" dirty="0"/>
              <a:t>Invert on </a:t>
            </a:r>
            <a:r>
              <a:rPr lang="en-US" sz="1000" dirty="0" err="1" smtClean="0"/>
              <a:t>wednesdays</a:t>
            </a:r>
            <a:r>
              <a:rPr lang="en-US" sz="1000" dirty="0" smtClean="0"/>
              <a:t>: </a:t>
            </a:r>
            <a:r>
              <a:rPr lang="en-US" sz="1000" dirty="0"/>
              <a:t>[Yes, No] – Instead of opening a buy order, it will be a sell and vice </a:t>
            </a:r>
            <a:r>
              <a:rPr lang="en-US" sz="1000" dirty="0" smtClean="0"/>
              <a:t>versa</a:t>
            </a:r>
          </a:p>
          <a:p>
            <a:r>
              <a:rPr lang="en-US" sz="1000" dirty="0" smtClean="0"/>
              <a:t>Time </a:t>
            </a:r>
            <a:r>
              <a:rPr lang="en-US" sz="1000" dirty="0"/>
              <a:t>to start trading: </a:t>
            </a:r>
            <a:r>
              <a:rPr lang="en-US" sz="1000" i="1" dirty="0"/>
              <a:t>(GMT time, doesn’t matter the server time, client time) </a:t>
            </a:r>
            <a:r>
              <a:rPr lang="en-US" sz="1000" i="1" dirty="0" err="1"/>
              <a:t>Hour:Minutes</a:t>
            </a:r>
            <a:endParaRPr lang="en-US" sz="1000" i="1" dirty="0"/>
          </a:p>
          <a:p>
            <a:r>
              <a:rPr lang="en-US" sz="1000" dirty="0"/>
              <a:t>Time to stop trading: (GMT time, doesn’t matter the server time, client time) </a:t>
            </a:r>
            <a:r>
              <a:rPr lang="en-US" sz="1000" i="1" dirty="0" err="1"/>
              <a:t>Hour:Minutes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 smtClean="0"/>
              <a:t>Trade on </a:t>
            </a:r>
            <a:r>
              <a:rPr lang="en-US" sz="1000" dirty="0" err="1" smtClean="0"/>
              <a:t>thursdays</a:t>
            </a:r>
            <a:r>
              <a:rPr lang="en-US" sz="1000" dirty="0" smtClean="0"/>
              <a:t>: [Yes, No]</a:t>
            </a:r>
          </a:p>
          <a:p>
            <a:r>
              <a:rPr lang="en-US" sz="1000" dirty="0"/>
              <a:t>Invert on </a:t>
            </a:r>
            <a:r>
              <a:rPr lang="en-US" sz="1000" dirty="0" err="1" smtClean="0"/>
              <a:t>thursdays</a:t>
            </a:r>
            <a:r>
              <a:rPr lang="en-US" sz="1000" dirty="0" smtClean="0"/>
              <a:t>: </a:t>
            </a:r>
            <a:r>
              <a:rPr lang="en-US" sz="1000" dirty="0"/>
              <a:t>[Yes, No] – Instead of opening a buy order, it will be a sell and vice </a:t>
            </a:r>
            <a:r>
              <a:rPr lang="en-US" sz="1000" dirty="0" smtClean="0"/>
              <a:t>versa</a:t>
            </a:r>
          </a:p>
          <a:p>
            <a:r>
              <a:rPr lang="en-US" sz="1000" dirty="0"/>
              <a:t>Time to start trading: </a:t>
            </a:r>
            <a:r>
              <a:rPr lang="en-US" sz="1000" i="1" dirty="0"/>
              <a:t>(GMT time, doesn’t matter the server time, client time) </a:t>
            </a:r>
            <a:r>
              <a:rPr lang="en-US" sz="1000" i="1" dirty="0" err="1"/>
              <a:t>Hour:Minutes</a:t>
            </a:r>
            <a:endParaRPr lang="en-US" sz="1000" i="1" dirty="0"/>
          </a:p>
          <a:p>
            <a:r>
              <a:rPr lang="en-US" sz="1000" dirty="0"/>
              <a:t>Time to stop trading: (GMT time, doesn’t matter the server time, client time) </a:t>
            </a:r>
            <a:r>
              <a:rPr lang="en-US" sz="1000" i="1" dirty="0" err="1"/>
              <a:t>Hour:Minutes</a:t>
            </a:r>
            <a:endParaRPr lang="en-US" sz="1000" dirty="0"/>
          </a:p>
          <a:p>
            <a:endParaRPr lang="en-US" sz="1000" dirty="0"/>
          </a:p>
          <a:p>
            <a:r>
              <a:rPr lang="en-US" sz="1000" dirty="0" smtClean="0"/>
              <a:t>Trade on </a:t>
            </a:r>
            <a:r>
              <a:rPr lang="en-US" sz="1000" dirty="0" err="1" smtClean="0"/>
              <a:t>fridays</a:t>
            </a:r>
            <a:r>
              <a:rPr lang="en-US" sz="1000" dirty="0" smtClean="0"/>
              <a:t>: [Yes, No]</a:t>
            </a:r>
          </a:p>
          <a:p>
            <a:r>
              <a:rPr lang="en-US" sz="1000" dirty="0"/>
              <a:t>Invert on </a:t>
            </a:r>
            <a:r>
              <a:rPr lang="en-US" sz="1000" dirty="0" err="1" smtClean="0"/>
              <a:t>fridays</a:t>
            </a:r>
            <a:r>
              <a:rPr lang="en-US" sz="1000" dirty="0" smtClean="0"/>
              <a:t>: </a:t>
            </a:r>
            <a:r>
              <a:rPr lang="en-US" sz="1000" dirty="0"/>
              <a:t>[Yes, No] – Instead of opening a buy order, it will be a sell and vice </a:t>
            </a:r>
            <a:r>
              <a:rPr lang="en-US" sz="1000" dirty="0" smtClean="0"/>
              <a:t>versa</a:t>
            </a:r>
          </a:p>
          <a:p>
            <a:r>
              <a:rPr lang="en-US" sz="1000" dirty="0"/>
              <a:t>Time to start trading: </a:t>
            </a:r>
            <a:r>
              <a:rPr lang="en-US" sz="1000" i="1" dirty="0"/>
              <a:t>(GMT time, doesn’t matter the server time, client time) </a:t>
            </a:r>
            <a:r>
              <a:rPr lang="en-US" sz="1000" i="1" dirty="0" err="1"/>
              <a:t>Hour:Minutes</a:t>
            </a:r>
            <a:endParaRPr lang="en-US" sz="1000" i="1" dirty="0"/>
          </a:p>
          <a:p>
            <a:r>
              <a:rPr lang="en-US" sz="1000" dirty="0"/>
              <a:t>Time to stop trading: (GMT time, doesn’t matter the server time, client time) </a:t>
            </a:r>
            <a:r>
              <a:rPr lang="en-US" sz="1000" i="1" dirty="0" err="1"/>
              <a:t>Hour:Minutes</a:t>
            </a:r>
            <a:endParaRPr lang="en-US" sz="1000" dirty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Stop trading and close open positions? [Yes, No]</a:t>
            </a:r>
          </a:p>
          <a:p>
            <a:r>
              <a:rPr lang="en-US" sz="1000" i="1" dirty="0" smtClean="0"/>
              <a:t>(if set to no, then, open positions will continue until SL and TP settings, but no more orders will open today)</a:t>
            </a:r>
          </a:p>
          <a:p>
            <a:r>
              <a:rPr lang="en-US" sz="1000" dirty="0" smtClean="0"/>
              <a:t>Comment:</a:t>
            </a:r>
          </a:p>
          <a:p>
            <a:r>
              <a:rPr lang="en-US" sz="1000" dirty="0" smtClean="0"/>
              <a:t>Magic number:</a:t>
            </a:r>
          </a:p>
        </p:txBody>
      </p:sp>
    </p:spTree>
    <p:extLst>
      <p:ext uri="{BB962C8B-B14F-4D97-AF65-F5344CB8AC3E}">
        <p14:creationId xmlns:p14="http://schemas.microsoft.com/office/powerpoint/2010/main" val="3240749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36320" y="609600"/>
            <a:ext cx="1075508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algn="ctr"/>
            <a:r>
              <a:rPr lang="en-US" dirty="0" smtClean="0"/>
              <a:t>################## Copy settings ################## </a:t>
            </a:r>
          </a:p>
          <a:p>
            <a:r>
              <a:rPr lang="en-US" dirty="0" smtClean="0"/>
              <a:t>Copy trades to another chart? [Yes, No]</a:t>
            </a:r>
          </a:p>
          <a:p>
            <a:endParaRPr lang="en-US" dirty="0" smtClean="0"/>
          </a:p>
          <a:p>
            <a:r>
              <a:rPr lang="en-US" dirty="0" smtClean="0"/>
              <a:t>Copy1:</a:t>
            </a:r>
          </a:p>
          <a:p>
            <a:r>
              <a:rPr lang="en-US" dirty="0" smtClean="0"/>
              <a:t>Name of chart:</a:t>
            </a:r>
          </a:p>
          <a:p>
            <a:r>
              <a:rPr lang="en-US" dirty="0" smtClean="0"/>
              <a:t>Copy strategy [normal, Inverse]</a:t>
            </a:r>
          </a:p>
          <a:p>
            <a:r>
              <a:rPr lang="en-US" dirty="0"/>
              <a:t>Copy delay: (in </a:t>
            </a:r>
            <a:r>
              <a:rPr lang="en-US" dirty="0" smtClean="0"/>
              <a:t>seconds)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Copy2:</a:t>
            </a:r>
          </a:p>
          <a:p>
            <a:r>
              <a:rPr lang="en-US" dirty="0" smtClean="0"/>
              <a:t>Name of chart:</a:t>
            </a:r>
          </a:p>
          <a:p>
            <a:r>
              <a:rPr lang="en-US" dirty="0" smtClean="0"/>
              <a:t>Copy strategy [normal, Inverse]</a:t>
            </a:r>
          </a:p>
          <a:p>
            <a:r>
              <a:rPr lang="en-US" dirty="0"/>
              <a:t>Copy delay: (in </a:t>
            </a:r>
            <a:r>
              <a:rPr lang="en-US" dirty="0" smtClean="0"/>
              <a:t>seconds)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Copy3:</a:t>
            </a:r>
          </a:p>
          <a:p>
            <a:r>
              <a:rPr lang="en-US" dirty="0" smtClean="0"/>
              <a:t>Name of chart:</a:t>
            </a:r>
          </a:p>
          <a:p>
            <a:r>
              <a:rPr lang="en-US" dirty="0" smtClean="0"/>
              <a:t>Copy strategy [normal, Inverse]</a:t>
            </a:r>
          </a:p>
          <a:p>
            <a:r>
              <a:rPr lang="en-US" dirty="0"/>
              <a:t>Copy delay: (in </a:t>
            </a:r>
            <a:r>
              <a:rPr lang="en-US" dirty="0" smtClean="0"/>
              <a:t>seconds)</a:t>
            </a:r>
            <a:endParaRPr lang="en-US" dirty="0"/>
          </a:p>
        </p:txBody>
      </p:sp>
      <p:sp>
        <p:nvSpPr>
          <p:cNvPr id="3" name="Oval Callout 2"/>
          <p:cNvSpPr/>
          <p:nvPr/>
        </p:nvSpPr>
        <p:spPr>
          <a:xfrm>
            <a:off x="9310255" y="2567709"/>
            <a:ext cx="2466109" cy="2142836"/>
          </a:xfrm>
          <a:prstGeom prst="wedgeEllipseCallout">
            <a:avLst>
              <a:gd name="adj1" fmla="val -322707"/>
              <a:gd name="adj2" fmla="val -6724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/>
              <a:t>Maybe</a:t>
            </a:r>
            <a:r>
              <a:rPr lang="da-DK" dirty="0" smtClean="0"/>
              <a:t> </a:t>
            </a:r>
            <a:r>
              <a:rPr lang="da-DK" dirty="0" err="1" smtClean="0"/>
              <a:t>this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easier</a:t>
            </a:r>
            <a:r>
              <a:rPr lang="da-DK" dirty="0" smtClean="0"/>
              <a:t> with </a:t>
            </a:r>
            <a:r>
              <a:rPr lang="da-DK" dirty="0" err="1" smtClean="0"/>
              <a:t>magic</a:t>
            </a:r>
            <a:r>
              <a:rPr lang="da-DK" dirty="0" smtClean="0"/>
              <a:t> </a:t>
            </a:r>
            <a:r>
              <a:rPr lang="da-DK" dirty="0" err="1" smtClean="0"/>
              <a:t>number</a:t>
            </a:r>
            <a:r>
              <a:rPr lang="da-DK" dirty="0" smtClean="0"/>
              <a:t> not </a:t>
            </a:r>
            <a:r>
              <a:rPr lang="da-DK" dirty="0" err="1" smtClean="0"/>
              <a:t>name</a:t>
            </a:r>
            <a:r>
              <a:rPr lang="da-DK" dirty="0" smtClean="0"/>
              <a:t> of </a:t>
            </a:r>
            <a:r>
              <a:rPr lang="da-DK" dirty="0" err="1" smtClean="0"/>
              <a:t>chart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9415092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06581" y="2315867"/>
            <a:ext cx="896982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IMPORTANT: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This is my bot, I will pack and sell it in the market, copyright to my name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need full ownership plus source code in a txt file delivered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 will test each individual setting separately before making payment, testing will take time</a:t>
            </a:r>
          </a:p>
        </p:txBody>
      </p:sp>
    </p:spTree>
    <p:extLst>
      <p:ext uri="{BB962C8B-B14F-4D97-AF65-F5344CB8AC3E}">
        <p14:creationId xmlns:p14="http://schemas.microsoft.com/office/powerpoint/2010/main" val="21152293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1079</Words>
  <Application>Microsoft Office PowerPoint</Application>
  <PresentationFormat>Widescreen</PresentationFormat>
  <Paragraphs>116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Express Bank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Vagner Henrique Da Rocha</dc:creator>
  <cp:lastModifiedBy>Administrator</cp:lastModifiedBy>
  <cp:revision>82</cp:revision>
  <dcterms:created xsi:type="dcterms:W3CDTF">2023-03-28T11:41:38Z</dcterms:created>
  <dcterms:modified xsi:type="dcterms:W3CDTF">2023-05-05T17:00:18Z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LPManualFileClassification">
    <vt:lpwstr>{1A067545-A4E2-4FA1-8094-0D7902669705}</vt:lpwstr>
  </property>
  <property fmtid="{D5CDD505-2E9C-101B-9397-08002B2CF9AE}" pid="3" name="DLPManualFileClassificationLastModifiedBy">
    <vt:lpwstr>DOMAIN\vada</vt:lpwstr>
  </property>
  <property fmtid="{D5CDD505-2E9C-101B-9397-08002B2CF9AE}" pid="4" name="DLPManualFileClassificationLastModificationDate">
    <vt:lpwstr>1680003700</vt:lpwstr>
  </property>
  <property fmtid="{D5CDD505-2E9C-101B-9397-08002B2CF9AE}" pid="5" name="DLPManualFileClassificationVersion">
    <vt:lpwstr>11.9.100.18</vt:lpwstr>
  </property>
</Properties>
</file>