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CC002-7BBA-462E-B2D7-FE9023D36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4DDA542-76DA-4FE4-A749-36BCB7052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C2AFCA-7590-42CC-A91F-7E703F9E9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AAD5DD-E067-44A4-A3F5-DE7A12F8E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830CFF-C55D-49DF-9414-27F907094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54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43A8B3-B44A-4C1B-9EB5-5C4011F09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F3B768F-941A-4EDD-92DF-22C204882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A7442A9-CF1D-43E8-AA7D-5AC0255E4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973ECB-00C9-44F8-A62A-791A352E0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70BD2B-3C2E-4BA1-A5C8-807739A4E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92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27CEB62-73F7-4F40-828C-BC426FDE0F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B52F49-D1CA-4350-B136-8FE07182C4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3BC0CFF-DBBD-461E-B5A0-CA82C3A74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125E77-A2A7-450B-ADDF-9B6202D26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9E1264D-6957-4BA1-BE52-1B52B07D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95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B9C9D1-4AE2-4874-91C3-EA9F1A409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1F455FE-F561-466F-A257-1071B1D2E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6E95FE-4DD4-4D8B-9C7F-838B706A2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869231-9053-41F8-8EF2-08C4AF77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7236D1-94AD-4CCD-B21F-CF4241D80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0625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9BC463-31C4-4EDA-906F-28A815CAF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0838A6C-A867-4F4A-AD43-4E97B18A3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8E008C-579A-4BBC-8873-788CF5AAB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46EF71-6444-4829-892C-4FA71A5AE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980C90-6666-4177-8FC7-40DA3DD1D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73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15B890-B95C-469B-BA57-2EF79B828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08D263-5A64-4B87-927C-A06BA83695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63ADFC8-7232-4D7D-BE96-E152FBCA3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9D43C4-C61C-4219-BDE7-7C264299A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9E4F8A5-0596-4087-8588-11F6F2EBF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0CCAE51-B664-4368-A0B0-DE2C96920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116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D14867-41E3-4F4D-AB75-F3733B506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053A971-D8E2-4BE7-9A6D-AC6725D9E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9E74ADD-0AEE-4431-9E97-C3D053314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F783D12-A64F-443E-A29A-1A435C8B30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0871A9C-108B-4FD2-A31A-1CA74FAE16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DD03409-7922-4432-89BE-491294F52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BDF76CE-937C-454B-AA09-E586E90B4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D70462F-80F7-4B45-BD2C-13B4DE06A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40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29C520-66F4-4125-B7E9-71C82AB1F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9555E62-088D-48F1-AD21-AFFF47F2B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5BF85A-F00D-40BB-86DD-E3698FB81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D8CB193-E411-48E6-A784-B9A791368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00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C605066-1050-48BA-B5A2-42A37C22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983F040-3938-4A21-8FF0-B4A21E0D6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D419D9D-4E80-4298-AAC5-6E7D13B01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826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9FCE02-E305-4363-9EE3-BFB47B7CA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3F8C949-5ADB-4508-AE24-8285D84C0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4A5CD5-44FB-401A-9B42-0258AB96F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60EE8CC-C9E4-4F2E-8359-B446A8735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C12732E-3451-49DA-8B55-DAF820EA0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BC882F-AD75-4ABE-88D5-4BDDBB1D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6864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8342D0-73BD-49D5-8C16-BCECCA70F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5FD7586-4F9A-4BBA-9BCE-DAA1BF7658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2837F2-F1C0-46F2-A2D9-93D2A5D648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2C05B19-5C71-4C5F-84A8-7BD48BAF5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9A7894-C8DD-46BD-94BC-C04173007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5E5AB8-5DE0-41D7-9AB5-906B8DCBB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858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CB21A0B-F691-4457-AEBC-FD833A7D1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93D194-7BE8-4E61-8477-5142DE1EF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A1448D-0C1F-4725-A724-85ECDC7708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2CE7A-70E9-4558-8858-EEB7EED46AA4}" type="datetimeFigureOut">
              <a:rPr lang="fr-FR" smtClean="0"/>
              <a:t>05/12/2022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6BAA1F-89E0-42A6-ACE0-1F7590B32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BFF7015-2649-4483-960E-FCE7443711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39834-D2DD-4D0E-BCC3-7AA6BB1424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9805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DE8653E7-EA94-4B56-9C7B-7795E9AAB3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033" y="1350758"/>
            <a:ext cx="9153525" cy="3971925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3DCD403-AD4F-4D74-B07A-C50E45B11578}"/>
              </a:ext>
            </a:extLst>
          </p:cNvPr>
          <p:cNvCxnSpPr/>
          <p:nvPr/>
        </p:nvCxnSpPr>
        <p:spPr>
          <a:xfrm>
            <a:off x="6191075" y="2567031"/>
            <a:ext cx="0" cy="28522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9306856-72BA-4C8D-9B38-4A520C50EC1B}"/>
              </a:ext>
            </a:extLst>
          </p:cNvPr>
          <p:cNvCxnSpPr>
            <a:cxnSpLocks/>
          </p:cNvCxnSpPr>
          <p:nvPr/>
        </p:nvCxnSpPr>
        <p:spPr>
          <a:xfrm>
            <a:off x="8113552" y="1954635"/>
            <a:ext cx="0" cy="2279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D4E13938-BB55-4B73-A3C0-1AEB535EF9EA}"/>
              </a:ext>
            </a:extLst>
          </p:cNvPr>
          <p:cNvCxnSpPr>
            <a:cxnSpLocks/>
          </p:cNvCxnSpPr>
          <p:nvPr/>
        </p:nvCxnSpPr>
        <p:spPr>
          <a:xfrm flipV="1">
            <a:off x="6937695" y="3229761"/>
            <a:ext cx="0" cy="11073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E5EE5D86-CC98-408A-913C-BF676FF69D23}"/>
              </a:ext>
            </a:extLst>
          </p:cNvPr>
          <p:cNvSpPr txBox="1"/>
          <p:nvPr/>
        </p:nvSpPr>
        <p:spPr>
          <a:xfrm>
            <a:off x="5156181" y="4361928"/>
            <a:ext cx="1771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Direction change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EEB258B-82D5-4A8F-899D-E084C733BC94}"/>
              </a:ext>
            </a:extLst>
          </p:cNvPr>
          <p:cNvSpPr txBox="1"/>
          <p:nvPr/>
        </p:nvSpPr>
        <p:spPr>
          <a:xfrm>
            <a:off x="5254306" y="2860429"/>
            <a:ext cx="153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Same</a:t>
            </a:r>
            <a:r>
              <a:rPr lang="fr-FR" dirty="0"/>
              <a:t> distance</a:t>
            </a:r>
          </a:p>
        </p:txBody>
      </p:sp>
    </p:spTree>
    <p:extLst>
      <p:ext uri="{BB962C8B-B14F-4D97-AF65-F5344CB8AC3E}">
        <p14:creationId xmlns:p14="http://schemas.microsoft.com/office/powerpoint/2010/main" val="475315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E6528A7-94AD-488A-904F-9DE92216132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026" y="518675"/>
            <a:ext cx="3099948" cy="582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3EC6831-A01F-4C45-814A-3D55C929F5A6}"/>
              </a:ext>
            </a:extLst>
          </p:cNvPr>
          <p:cNvSpPr txBox="1"/>
          <p:nvPr/>
        </p:nvSpPr>
        <p:spPr>
          <a:xfrm>
            <a:off x="4314486" y="402672"/>
            <a:ext cx="3563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SETUP </a:t>
            </a:r>
            <a:r>
              <a:rPr lang="fr-FR" dirty="0" err="1"/>
              <a:t>Supertrend</a:t>
            </a:r>
            <a:r>
              <a:rPr lang="fr-FR" dirty="0"/>
              <a:t> + on </a:t>
            </a:r>
            <a:r>
              <a:rPr lang="fr-FR" dirty="0" err="1"/>
              <a:t>TradingView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60142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jeremy</dc:creator>
  <cp:lastModifiedBy>jeremy</cp:lastModifiedBy>
  <cp:revision>2</cp:revision>
  <dcterms:created xsi:type="dcterms:W3CDTF">2022-12-05T13:59:19Z</dcterms:created>
  <dcterms:modified xsi:type="dcterms:W3CDTF">2022-12-05T14:02:30Z</dcterms:modified>
</cp:coreProperties>
</file>