
<file path=[Content_Types].xml><?xml version="1.0" encoding="utf-8"?>
<Types xmlns="http://schemas.openxmlformats.org/package/2006/content-types">
  <Default Extension="xml" ContentType="application/vnd.openxmlformats-package.core-properties+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s/slide711.xml" ContentType="application/vnd.openxmlformats-officedocument.presentationml.slide+xml"/>
  <Override PartName="/ppt/slideLayouts/slideLayout211.xml" ContentType="application/vnd.openxmlformats-officedocument.presentationml.slideLayout+xml"/>
  <Override PartName="/ppt/slideMasters/slideMaster111.xml" ContentType="application/vnd.openxmlformats-officedocument.presentationml.slideMaster+xml"/>
  <Override PartName="/ppt/slideLayouts/slideLayout822.xml" ContentType="application/vnd.openxmlformats-officedocument.presentationml.slideLayout+xml"/>
  <Override PartName="/ppt/slideLayouts/slideLayout1333.xml" ContentType="application/vnd.openxmlformats-officedocument.presentationml.slideLayout+xml"/>
  <Override PartName="/ppt/theme/theme111.xml" ContentType="application/vnd.openxmlformats-officedocument.theme+xml"/>
  <Override PartName="/ppt/slideLayouts/slideLayout344.xml" ContentType="application/vnd.openxmlformats-officedocument.presentationml.slideLayout+xml"/>
  <Override PartName="/ppt/slideLayouts/slideLayout755.xml" ContentType="application/vnd.openxmlformats-officedocument.presentationml.slideLayout+xml"/>
  <Override PartName="/ppt/slideLayouts/slideLayout1266.xml" ContentType="application/vnd.openxmlformats-officedocument.presentationml.slideLayout+xml"/>
  <Override PartName="/ppt/slideLayouts/slideLayout1777.xml" ContentType="application/vnd.openxmlformats-officedocument.presentationml.slideLayout+xml"/>
  <Override PartName="/ppt/slideLayouts/slideLayout16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61010.xml" ContentType="application/vnd.openxmlformats-officedocument.presentationml.slideLayout+xml"/>
  <Override PartName="/ppt/slideLayouts/slideLayout111111.xml" ContentType="application/vnd.openxmlformats-officedocument.presentationml.slideLayout+xml"/>
  <Override PartName="/ppt/slideLayouts/slideLayout51212.xml" ContentType="application/vnd.openxmlformats-officedocument.presentationml.slideLayout+xml"/>
  <Override PartName="/ppt/slideLayouts/slideLayout151313.xml" ContentType="application/vnd.openxmlformats-officedocument.presentationml.slideLayout+xml"/>
  <Override PartName="/ppt/slideLayouts/slideLayout101414.xml" ContentType="application/vnd.openxmlformats-officedocument.presentationml.slideLayout+xml"/>
  <Override PartName="/ppt/slideLayouts/slideLayout41515.xml" ContentType="application/vnd.openxmlformats-officedocument.presentationml.slideLayout+xml"/>
  <Override PartName="/ppt/slideLayouts/slideLayout91616.xml" ContentType="application/vnd.openxmlformats-officedocument.presentationml.slideLayout+xml"/>
  <Override PartName="/ppt/slideLayouts/slideLayout141717.xml" ContentType="application/vnd.openxmlformats-officedocument.presentationml.slideLayout+xml"/>
  <Override PartName="/ppt/slides/slide1222.xml" ContentType="application/vnd.openxmlformats-officedocument.presentationml.slide+xml"/>
  <Override PartName="/ppt/slides/slide233.xml" ContentType="application/vnd.openxmlformats-officedocument.presentationml.slide+xml"/>
  <Override PartName="/ppt/slides/slide644.xml" ContentType="application/vnd.openxmlformats-officedocument.presentationml.slide+xml"/>
  <Override PartName="/ppt/slides/slide1155.xml" ContentType="application/vnd.openxmlformats-officedocument.presentationml.slide+xml"/>
  <Override PartName="/ppt/tableStyles.xml" ContentType="application/vnd.openxmlformats-officedocument.presentationml.tableStyles+xml"/>
  <Override PartName="/ppt/slides/slide166.xml" ContentType="application/vnd.openxmlformats-officedocument.presentationml.slide+xml"/>
  <Override PartName="/ppt/slides/slide577.xml" ContentType="application/vnd.openxmlformats-officedocument.presentationml.slide+xml"/>
  <Override PartName="/ppt/slides/slide1088.xml" ContentType="application/vnd.openxmlformats-officedocument.presentationml.slide+xml"/>
  <Override PartName="/ppt/slides/slide499.xml" ContentType="application/vnd.openxmlformats-officedocument.presentationml.slide+xml"/>
  <Override PartName="/ppt/viewProps.xml" ContentType="application/vnd.openxmlformats-officedocument.presentationml.viewProps+xml"/>
  <Override PartName="/ppt/slides/slide91010.xml" ContentType="application/vnd.openxmlformats-officedocument.presentationml.slide+xml"/>
  <Override PartName="/ppt/slides/slide31111.xml" ContentType="application/vnd.openxmlformats-officedocument.presentationml.slide+xml"/>
  <Override PartName="/ppt/slides/slide81212.xml" ContentType="application/vnd.openxmlformats-officedocument.presentationml.slide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slides/slide13.xml" ContentType="application/vnd.openxmlformats-officedocument.presentationml.slide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/docProps/core.xml" Id="rId3" /><Relationship Type="http://schemas.openxmlformats.org/package/2006/relationships/metadata/thumbnail" Target="/docProps/thumbnail.jpeg" Id="rId2" /><Relationship Type="http://schemas.openxmlformats.org/officeDocument/2006/relationships/officeDocument" Target="/ppt/presentation.xml" Id="rId1" /><Relationship Type="http://schemas.openxmlformats.org/officeDocument/2006/relationships/extended-properties" Target="/docProps/app.xml" Id="rId4" /><Relationship Type="http://schemas.openxmlformats.org/officeDocument/2006/relationships/custom-properties" Target="/docProps/custom.xml" Id="rId5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8" r:id="R27f319a03b974fe4" DeepLBanner=""/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  <p:sldId id="266" r:id="rId10"/>
    <p:sldId id="265" r:id="rId11"/>
    <p:sldId id="267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rLc289m98e2nu1rZwxn8RQ==" hashData="jl31I+FZfeL3Da0RWjDsWJ2KAcjcNQYNNNRC5PJm8VIGc75Z01xRsS7AMK0y6Q/BGsMylPB72fPI5Y8B5FFi7w=="/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/ppt/slides/slide711.xml" Id="rId8" /><Relationship Type="http://schemas.openxmlformats.org/officeDocument/2006/relationships/slide" Target="/ppt/slides/slide1222.xml" Id="rId13" /><Relationship Type="http://schemas.openxmlformats.org/officeDocument/2006/relationships/slide" Target="/ppt/slides/slide233.xml" Id="rId3" /><Relationship Type="http://schemas.openxmlformats.org/officeDocument/2006/relationships/slide" Target="/ppt/slides/slide644.xml" Id="rId7" /><Relationship Type="http://schemas.openxmlformats.org/officeDocument/2006/relationships/slide" Target="/ppt/slides/slide1155.xml" Id="rId12" /><Relationship Type="http://schemas.openxmlformats.org/officeDocument/2006/relationships/tableStyles" Target="/ppt/tableStyles.xml" Id="rId17" /><Relationship Type="http://schemas.openxmlformats.org/officeDocument/2006/relationships/slide" Target="/ppt/slides/slide166.xml" Id="rId2" /><Relationship Type="http://schemas.openxmlformats.org/officeDocument/2006/relationships/theme" Target="/ppt/theme/theme111.xml" Id="rId16" /><Relationship Type="http://schemas.openxmlformats.org/officeDocument/2006/relationships/slideMaster" Target="/ppt/slideMasters/slideMaster111.xml" Id="rId1" /><Relationship Type="http://schemas.openxmlformats.org/officeDocument/2006/relationships/slide" Target="/ppt/slides/slide577.xml" Id="rId6" /><Relationship Type="http://schemas.openxmlformats.org/officeDocument/2006/relationships/slide" Target="/ppt/slides/slide1088.xml" Id="rId11" /><Relationship Type="http://schemas.openxmlformats.org/officeDocument/2006/relationships/slide" Target="/ppt/slides/slide499.xml" Id="rId5" /><Relationship Type="http://schemas.openxmlformats.org/officeDocument/2006/relationships/viewProps" Target="/ppt/viewProps.xml" Id="rId15" /><Relationship Type="http://schemas.openxmlformats.org/officeDocument/2006/relationships/slide" Target="/ppt/slides/slide91010.xml" Id="rId10" /><Relationship Type="http://schemas.openxmlformats.org/officeDocument/2006/relationships/slide" Target="/ppt/slides/slide31111.xml" Id="rId4" /><Relationship Type="http://schemas.openxmlformats.org/officeDocument/2006/relationships/slide" Target="/ppt/slides/slide81212.xml" Id="rId9" /><Relationship Type="http://schemas.openxmlformats.org/officeDocument/2006/relationships/presProps" Target="/ppt/presProps.xml" Id="rId14" /><Relationship Type="http://schemas.openxmlformats.org/officeDocument/2006/relationships/slide" Target="/ppt/slides/slide13.xml" Id="R27f319a03b974fe4" /></Relationships>
</file>

<file path=ppt/slideLayouts/_rels/slideLayout10141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1111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26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33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4171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5131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68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77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199.xml.rels>&#65279;<?xml version="1.0" encoding="utf-8"?><Relationships xmlns="http://schemas.openxmlformats.org/package/2006/relationships"><Relationship Type="http://schemas.openxmlformats.org/officeDocument/2006/relationships/image" Target="/ppt/media/image2.png" Id="rId2" /><Relationship Type="http://schemas.openxmlformats.org/officeDocument/2006/relationships/slideMaster" Target="/ppt/slideMasters/slideMaster111.xml" Id="rId1" /></Relationships>
</file>

<file path=ppt/slideLayouts/_rels/slideLayout21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34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4151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5121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6101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75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82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_rels/slideLayout9161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1.xml" Id="rId1" /></Relationships>
</file>

<file path=ppt/slideLayouts/slideLayout1014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1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17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1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5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0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16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822.xml" Id="rId8" /><Relationship Type="http://schemas.openxmlformats.org/officeDocument/2006/relationships/slideLayout" Target="/ppt/slideLayouts/slideLayout1333.xml" Id="rId13" /><Relationship Type="http://schemas.openxmlformats.org/officeDocument/2006/relationships/theme" Target="/ppt/theme/theme111.xml" Id="rId18" /><Relationship Type="http://schemas.openxmlformats.org/officeDocument/2006/relationships/slideLayout" Target="/ppt/slideLayouts/slideLayout344.xml" Id="rId3" /><Relationship Type="http://schemas.openxmlformats.org/officeDocument/2006/relationships/slideLayout" Target="/ppt/slideLayouts/slideLayout755.xml" Id="rId7" /><Relationship Type="http://schemas.openxmlformats.org/officeDocument/2006/relationships/slideLayout" Target="/ppt/slideLayouts/slideLayout1266.xml" Id="rId12" /><Relationship Type="http://schemas.openxmlformats.org/officeDocument/2006/relationships/slideLayout" Target="/ppt/slideLayouts/slideLayout1777.xml" Id="rId17" /><Relationship Type="http://schemas.openxmlformats.org/officeDocument/2006/relationships/slideLayout" Target="/ppt/slideLayouts/slideLayout211.xml" Id="rId2" /><Relationship Type="http://schemas.openxmlformats.org/officeDocument/2006/relationships/slideLayout" Target="/ppt/slideLayouts/slideLayout1688.xml" Id="rId16" /><Relationship Type="http://schemas.openxmlformats.org/officeDocument/2006/relationships/slideLayout" Target="/ppt/slideLayouts/slideLayout199.xml" Id="rId1" /><Relationship Type="http://schemas.openxmlformats.org/officeDocument/2006/relationships/slideLayout" Target="/ppt/slideLayouts/slideLayout61010.xml" Id="rId6" /><Relationship Type="http://schemas.openxmlformats.org/officeDocument/2006/relationships/slideLayout" Target="/ppt/slideLayouts/slideLayout111111.xml" Id="rId11" /><Relationship Type="http://schemas.openxmlformats.org/officeDocument/2006/relationships/slideLayout" Target="/ppt/slideLayouts/slideLayout51212.xml" Id="rId5" /><Relationship Type="http://schemas.openxmlformats.org/officeDocument/2006/relationships/slideLayout" Target="/ppt/slideLayouts/slideLayout151313.xml" Id="rId15" /><Relationship Type="http://schemas.openxmlformats.org/officeDocument/2006/relationships/slideLayout" Target="/ppt/slideLayouts/slideLayout101414.xml" Id="rId10" /><Relationship Type="http://schemas.openxmlformats.org/officeDocument/2006/relationships/image" Target="/ppt/media/image2.png" Id="rId19" /><Relationship Type="http://schemas.openxmlformats.org/officeDocument/2006/relationships/slideLayout" Target="/ppt/slideLayouts/slideLayout41515.xml" Id="rId4" /><Relationship Type="http://schemas.openxmlformats.org/officeDocument/2006/relationships/slideLayout" Target="/ppt/slideLayouts/slideLayout91616.xml" Id="rId9" /><Relationship Type="http://schemas.openxmlformats.org/officeDocument/2006/relationships/slideLayout" Target="/ppt/slideLayouts/slideLayout141717.xml" Id="rId14" /></Relationships>
</file>

<file path=ppt/slideMasters/slideMaster111.xml><?xml version="1.0" encoding="utf-8"?>
<p:sldMaster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t>1/30/2022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t>'No.'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88.xml.rels>&#65279;<?xml version="1.0" encoding="utf-8"?><Relationships xmlns="http://schemas.openxmlformats.org/package/2006/relationships"><Relationship Type="http://schemas.openxmlformats.org/officeDocument/2006/relationships/image" Target="/ppt/media/image1799.jpeg" Id="rId3" /><Relationship Type="http://schemas.openxmlformats.org/officeDocument/2006/relationships/image" Target="/ppt/media/image161010.jpeg" Id="rId2" /><Relationship Type="http://schemas.openxmlformats.org/officeDocument/2006/relationships/slideLayout" Target="/ppt/slideLayouts/slideLayout211.xml" Id="rId1" /></Relationships>
</file>

<file path=ppt/slides/_rels/slide1155.xml.rels>&#65279;<?xml version="1.0" encoding="utf-8"?><Relationships xmlns="http://schemas.openxmlformats.org/package/2006/relationships"><Relationship Type="http://schemas.openxmlformats.org/officeDocument/2006/relationships/image" Target="/ppt/media/image1966.jpeg" Id="rId3" /><Relationship Type="http://schemas.openxmlformats.org/officeDocument/2006/relationships/image" Target="/ppt/media/image1877.jpeg" Id="rId2" /><Relationship Type="http://schemas.openxmlformats.org/officeDocument/2006/relationships/slideLayout" Target="/ppt/slideLayouts/slideLayout211.xml" Id="rId1" /></Relationships>
</file>

<file path=ppt/slides/_rels/slide1222.xml.rels>&#65279;<?xml version="1.0" encoding="utf-8"?><Relationships xmlns="http://schemas.openxmlformats.org/package/2006/relationships"><Relationship Type="http://schemas.openxmlformats.org/officeDocument/2006/relationships/slideLayout" Target="/ppt/slideLayouts/slideLayout211.xml" Id="rId1" /></Relationships>
</file>

<file path=ppt/slides/_rels/slide13.xml.rels>&#65279;<?xml version="1.0" encoding="utf-8"?><Relationships xmlns="http://schemas.openxmlformats.org/package/2006/relationships"><Relationship Type="http://schemas.openxmlformats.org/officeDocument/2006/relationships/slideLayout" Target="/ppt/slideLayouts/slideLayout211.xml" Id="R8a6f3f62e03f49ec" /><Relationship Type="http://schemas.openxmlformats.org/officeDocument/2006/relationships/hyperlink" Target="https://www.deepl.com/pro?cta=edit-document" TargetMode="External" Id="R0138b9c2350242ba" /><Relationship Type="http://schemas.openxmlformats.org/officeDocument/2006/relationships/image" Target="/ppt/media/image8.png" Id="R4f50b194b6b04a3a" /></Relationships>
</file>

<file path=ppt/slides/_rels/slide166.xml.rels>&#65279;<?xml version="1.0" encoding="utf-8"?><Relationships xmlns="http://schemas.openxmlformats.org/package/2006/relationships"><Relationship Type="http://schemas.openxmlformats.org/officeDocument/2006/relationships/slideLayout" Target="/ppt/slideLayouts/slideLayout199.xml" Id="rId1" /></Relationships>
</file>

<file path=ppt/slides/_rels/slide233.xml.rels>&#65279;<?xml version="1.0" encoding="utf-8"?><Relationships xmlns="http://schemas.openxmlformats.org/package/2006/relationships"><Relationship Type="http://schemas.openxmlformats.org/officeDocument/2006/relationships/image" Target="/ppt/media/image344.jpeg" Id="rId3" /><Relationship Type="http://schemas.openxmlformats.org/officeDocument/2006/relationships/slideLayout" Target="/ppt/slideLayouts/slideLayout211.xml" Id="rId1" /><Relationship Type="http://schemas.openxmlformats.org/officeDocument/2006/relationships/image" Target="/ppt/media/image422.PNG" Id="rId4" /><Relationship Type="http://schemas.openxmlformats.org/officeDocument/2006/relationships/hyperlink" Target="https://subvertotradingclub.com/en/how-to-read-price-action-and-market-structure-like-a-pro/" TargetMode="External" Id="rId2" /></Relationships>
</file>

<file path=ppt/slides/_rels/slide31111.xml.rels>&#65279;<?xml version="1.0" encoding="utf-8"?><Relationships xmlns="http://schemas.openxmlformats.org/package/2006/relationships"><Relationship Type="http://schemas.openxmlformats.org/officeDocument/2006/relationships/image" Target="/ppt/media/image577.PNG" Id="rId2" /><Relationship Type="http://schemas.openxmlformats.org/officeDocument/2006/relationships/slideLayout" Target="/ppt/slideLayouts/slideLayout211.xml" Id="rId1" /></Relationships>
</file>

<file path=ppt/slides/_rels/slide499.xml.rels>&#65279;<?xml version="1.0" encoding="utf-8"?><Relationships xmlns="http://schemas.openxmlformats.org/package/2006/relationships"><Relationship Type="http://schemas.openxmlformats.org/officeDocument/2006/relationships/image" Target="/ppt/media/image755.PNG" Id="rId3" /><Relationship Type="http://schemas.openxmlformats.org/officeDocument/2006/relationships/image" Target="/ppt/media/image666.PNG" Id="rId2" /><Relationship Type="http://schemas.openxmlformats.org/officeDocument/2006/relationships/slideLayout" Target="/ppt/slideLayouts/slideLayout211.xml" Id="rId1" /></Relationships>
</file>

<file path=ppt/slides/_rels/slide577.xml.rels>&#65279;<?xml version="1.0" encoding="utf-8"?><Relationships xmlns="http://schemas.openxmlformats.org/package/2006/relationships"><Relationship Type="http://schemas.openxmlformats.org/officeDocument/2006/relationships/image" Target="/ppt/media/image933.PNG" Id="rId3" /><Relationship Type="http://schemas.openxmlformats.org/officeDocument/2006/relationships/image" Target="/ppt/media/image844.PNG" Id="rId2" /><Relationship Type="http://schemas.openxmlformats.org/officeDocument/2006/relationships/slideLayout" Target="/ppt/slideLayouts/slideLayout211.xml" Id="rId1" /><Relationship Type="http://schemas.openxmlformats.org/officeDocument/2006/relationships/image" Target="/ppt/media/image1088.jpg" Id="rId4" /></Relationships>
</file>

<file path=ppt/slides/_rels/slide644.xml.rels>&#65279;<?xml version="1.0" encoding="utf-8"?><Relationships xmlns="http://schemas.openxmlformats.org/package/2006/relationships"><Relationship Type="http://schemas.openxmlformats.org/officeDocument/2006/relationships/image" Target="/ppt/media/image1155.jpeg" Id="rId2" /><Relationship Type="http://schemas.openxmlformats.org/officeDocument/2006/relationships/slideLayout" Target="/ppt/slideLayouts/slideLayout211.xml" Id="rId1" /></Relationships>
</file>

<file path=ppt/slides/_rels/slide711.xml.rels>&#65279;<?xml version="1.0" encoding="utf-8"?><Relationships xmlns="http://schemas.openxmlformats.org/package/2006/relationships"><Relationship Type="http://schemas.openxmlformats.org/officeDocument/2006/relationships/image" Target="/ppt/media/image1222.jpeg" Id="rId2" /><Relationship Type="http://schemas.openxmlformats.org/officeDocument/2006/relationships/slideLayout" Target="/ppt/slideLayouts/slideLayout211.xml" Id="rId1" /></Relationships>
</file>

<file path=ppt/slides/_rels/slide81212.xml.rels>&#65279;<?xml version="1.0" encoding="utf-8"?><Relationships xmlns="http://schemas.openxmlformats.org/package/2006/relationships"><Relationship Type="http://schemas.openxmlformats.org/officeDocument/2006/relationships/image" Target="/ppt/media/image141212.jpeg" Id="rId3" /><Relationship Type="http://schemas.openxmlformats.org/officeDocument/2006/relationships/image" Target="/ppt/media/image131313.jpeg" Id="rId2" /><Relationship Type="http://schemas.openxmlformats.org/officeDocument/2006/relationships/slideLayout" Target="/ppt/slideLayouts/slideLayout211.xml" Id="rId1" /></Relationships>
</file>

<file path=ppt/slides/_rels/slide91010.xml.rels>&#65279;<?xml version="1.0" encoding="utf-8"?><Relationships xmlns="http://schemas.openxmlformats.org/package/2006/relationships"><Relationship Type="http://schemas.openxmlformats.org/officeDocument/2006/relationships/image" Target="/ppt/media/image151111.jpeg" Id="rId2" /><Relationship Type="http://schemas.openxmlformats.org/officeDocument/2006/relationships/slideLayout" Target="/ppt/slideLayouts/slideLayout211.xml" Id="rId1" /></Relationships>
</file>

<file path=ppt/slides/slide1088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38CC9F-6BC0-4AF8-BF7C-467509443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018" y="177611"/>
            <a:ext cx="9905998" cy="712905"/>
          </a:xfrm>
        </p:spPr>
        <p:txBody>
          <a:bodyPr/>
          <a:lstStyle/>
          <a:p>
            <a:r>
              <a:rPr lang="de-DE" dirty="0" err="1"/>
              <a:t>Confirmations </a:t>
            </a:r>
            <a:r>
              <a:rPr lang="de-DE" dirty="0" err="1"/>
              <a:t>Macd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261C04DC-63FD-4FE2-B494-66DE9F9A85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636" y="890516"/>
            <a:ext cx="5745381" cy="2766765"/>
          </a:xfr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F00F547-07CB-42A1-8BB3-3E53C8858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867" y="2479830"/>
            <a:ext cx="7314497" cy="378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72233"/>
      </p:ext>
    </p:extLst>
  </p:cSld>
  <p:clrMapOvr>
    <a:masterClrMapping/>
  </p:clrMapOvr>
</p:sld>
</file>

<file path=ppt/slides/slide1155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15073-8F63-413D-B47F-18389E872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466" y="209724"/>
            <a:ext cx="9905998" cy="721294"/>
          </a:xfrm>
        </p:spPr>
        <p:txBody>
          <a:bodyPr/>
          <a:lstStyle/>
          <a:p>
            <a:r>
              <a:rPr lang="de-DE" dirty="0" err="1"/>
              <a:t>Stoch </a:t>
            </a:r>
            <a:r>
              <a:rPr lang="de-DE" dirty="0" err="1"/>
              <a:t>Confirmations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09DB18F3-583D-4743-824C-B45142D5F2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31018"/>
            <a:ext cx="6734322" cy="3280947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67157F3-E42B-45DE-8E61-692824C2A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98994"/>
            <a:ext cx="6096000" cy="315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27610"/>
      </p:ext>
    </p:extLst>
  </p:cSld>
  <p:clrMapOvr>
    <a:masterClrMapping/>
  </p:clrMapOvr>
</p:sld>
</file>

<file path=ppt/slides/slide122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14879B-6242-452B-BFFF-A316636C7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Contact me if you have any questions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A36639-02F4-4E0C-B6AF-A814234A2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Adjustments can be made if necessary</a:t>
            </a:r>
          </a:p>
          <a:p>
            <a:r>
              <a:rPr lang="de-DE" dirty="0"/>
              <a:t>Tools: </a:t>
            </a:r>
            <a:r>
              <a:rPr lang="de-DE" dirty="0" err="1"/>
              <a:t>ZigZag </a:t>
            </a:r>
            <a:r>
              <a:rPr lang="de-DE" dirty="0"/>
              <a:t>or better, </a:t>
            </a:r>
            <a:r>
              <a:rPr lang="de-DE" dirty="0"/>
              <a:t>ATR</a:t>
            </a:r>
            <a:r>
              <a:rPr lang="de-DE" dirty="0"/>
              <a:t>, Multi </a:t>
            </a:r>
            <a:r>
              <a:rPr lang="de-DE" dirty="0" err="1"/>
              <a:t>Timeframe, </a:t>
            </a:r>
            <a:r>
              <a:rPr lang="de-DE" dirty="0"/>
              <a:t>Supply and Demand boxes, HH/LL/HL/LH etc., </a:t>
            </a:r>
            <a:r>
              <a:rPr lang="de-DE" dirty="0" err="1"/>
              <a:t>Necklines</a:t>
            </a:r>
            <a:r>
              <a:rPr lang="de-DE" dirty="0"/>
              <a:t>, Elliot </a:t>
            </a:r>
            <a:r>
              <a:rPr lang="de-DE" dirty="0" err="1"/>
              <a:t>Waves.</a:t>
            </a:r>
          </a:p>
        </p:txBody>
      </p:sp>
    </p:spTree>
    <p:extLst>
      <p:ext uri="{BB962C8B-B14F-4D97-AF65-F5344CB8AC3E}">
        <p14:creationId xmlns:p14="http://schemas.microsoft.com/office/powerpoint/2010/main" val="3946173548"/>
      </p:ext>
    </p:extLst>
  </p:cSld>
  <p:clrMapOvr>
    <a:masterClrMapping/>
  </p:clrMapOvr>
</p:sld>
</file>

<file path=ppt/slides/slide1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9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F3296CD-A63C-4D4F-AAD6-347B6E792551}"/>
              </a:ext>
            </a:extLst>
          </p:cNvPr>
          <p:cNvSpPr txBox="1"/>
          <p:nvPr/>
        </p:nvSpPr>
        <p:spPr>
          <a:xfrm>
            <a:off x="289301" y="2779889"/>
            <a:ext cx="6222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noProof="1">
                <a:solidFill>
                  <a:srgbClr val="0F2B46"/>
                </a:solidFill>
                <a:latin typeface="Helvetica" pitchFamily="2" charset="0"/>
              </a:rPr>
              <a:t>Subscribe to DeepL Pro to edit this document.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DA699B-AA79-2E42-83E3-ACBDD53F87D8}"/>
              </a:ext>
            </a:extLst>
          </p:cNvPr>
          <p:cNvSpPr txBox="1"/>
          <p:nvPr/>
        </p:nvSpPr>
        <p:spPr>
          <a:xfrm>
            <a:off x="289301" y="3241554"/>
            <a:ext cx="4887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noProof="1">
                <a:solidFill>
                  <a:srgbClr val="0F2B46"/>
                </a:solidFill>
                <a:latin typeface="Helvetica" pitchFamily="2" charset="0"/>
              </a:rPr>
              <a:t>Visit </a:t>
            </a:r>
            <a:r>
              <a:rPr lang="de-DE" noProof="1">
                <a:solidFill>
                  <a:srgbClr val="006494"/>
                </a:solidFill>
                <a:latin typeface="Helvetica" pitchFamily="2" charset="0"/>
                <a:hlinkClick r:id="R0138b9c2350242ba"/>
              </a:rPr>
              <a:t>www.DeepL.com/pro</a:t>
            </a:r>
            <a:r>
              <a:rPr lang="de-DE" noProof="1">
                <a:solidFill>
                  <a:srgbClr val="0F2B46"/>
                </a:solidFill>
                <a:latin typeface="Helvetica" pitchFamily="2" charset="0"/>
              </a:rPr>
              <a:t>for more information.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465485-E747-EF46-84F2-5C5CB0F90C9B}"/>
              </a:ext>
            </a:extLst>
          </p:cNvPr>
          <p:cNvPicPr>
            <a:picLocks noChangeAspect="1"/>
          </p:cNvPicPr>
          <p:nvPr/>
        </p:nvPicPr>
        <p:blipFill>
          <a:blip r:embed="R4f50b194b6b04a3a"/>
          <a:stretch>
            <a:fillRect/>
          </a:stretch>
        </p:blipFill>
        <p:spPr>
          <a:xfrm>
            <a:off x="400512" y="1215557"/>
            <a:ext cx="26162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364504"/>
      </p:ext>
    </p:extLst>
  </p:cSld>
  <p:clrMapOvr>
    <a:masterClrMapping/>
  </p:clrMapOvr>
</p:sld>
</file>

<file path=ppt/slides/slide166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3E5C7E-B663-4C0F-8151-2CDC15C74B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Liquidity </a:t>
            </a:r>
            <a:r>
              <a:rPr lang="de-DE" dirty="0"/>
              <a:t>EA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E49971-3263-4C83-B2F2-E764143C8B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Robin Michalski - 11.01.2022 written</a:t>
            </a:r>
          </a:p>
        </p:txBody>
      </p:sp>
    </p:spTree>
    <p:extLst>
      <p:ext uri="{BB962C8B-B14F-4D97-AF65-F5344CB8AC3E}">
        <p14:creationId xmlns:p14="http://schemas.microsoft.com/office/powerpoint/2010/main" val="3555248946"/>
      </p:ext>
    </p:extLst>
  </p:cSld>
  <p:clrMapOvr>
    <a:masterClrMapping/>
  </p:clrMapOvr>
</p:sld>
</file>

<file path=ppt/slides/slide23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8648D1-DF68-4AE1-A670-6A0A7444F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Step 1. detection of structure in the chart</a:t>
            </a:r>
          </a:p>
        </p:txBody>
      </p:sp>
      <p:pic>
        <p:nvPicPr>
          <p:cNvPr id="5" name="Inhaltsplatzhalter 4">
            <a:hlinkClick r:id="rId2"/>
            <a:extLst>
              <a:ext uri="{FF2B5EF4-FFF2-40B4-BE49-F238E27FC236}">
                <a16:creationId xmlns:a16="http://schemas.microsoft.com/office/drawing/2014/main" id="{AE4C96F6-E8FA-415B-91A0-C5890A1E9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85556" y="1850012"/>
            <a:ext cx="3812088" cy="2462989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DBEED1E-D0CB-4186-B4C2-9295858316B8}"/>
              </a:ext>
            </a:extLst>
          </p:cNvPr>
          <p:cNvSpPr txBox="1"/>
          <p:nvPr/>
        </p:nvSpPr>
        <p:spPr>
          <a:xfrm>
            <a:off x="789836" y="2228671"/>
            <a:ext cx="5398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EA should recognize the structure (</a:t>
            </a:r>
            <a:r>
              <a:rPr lang="de-DE" dirty="0" err="1"/>
              <a:t>ZigZag </a:t>
            </a:r>
            <a:r>
              <a:rPr lang="de-DE" dirty="0"/>
              <a:t>or better alternatives)</a:t>
            </a:r>
          </a:p>
          <a:p>
            <a:pPr marL="285750" indent="-285750">
              <a:buFontTx/>
              <a:buChar char="-"/>
            </a:pPr>
            <a:r>
              <a:rPr lang="de-DE" dirty="0"/>
              <a:t>3 adjustable </a:t>
            </a:r>
            <a:r>
              <a:rPr lang="de-DE" dirty="0" err="1"/>
              <a:t>time frames </a:t>
            </a:r>
            <a:r>
              <a:rPr lang="de-DE" dirty="0" err="1"/>
              <a:t>e.g. </a:t>
            </a:r>
            <a:r>
              <a:rPr lang="de-DE" dirty="0"/>
              <a:t>D/4H/H1 (see picture 1)</a:t>
            </a:r>
          </a:p>
          <a:p>
            <a:pPr marL="285750" indent="-285750">
              <a:buFontTx/>
              <a:buChar char="-"/>
            </a:pPr>
            <a:r>
              <a:rPr lang="de-DE" dirty="0"/>
              <a:t>HH/LL/HL/LH etc. should be recognizable</a:t>
            </a:r>
          </a:p>
          <a:p>
            <a:pPr marL="285750" indent="-285750">
              <a:buFontTx/>
              <a:buChar char="-"/>
            </a:pPr>
            <a:r>
              <a:rPr lang="de-DE" dirty="0"/>
              <a:t>Structure break H1 example (see figure 2)</a:t>
            </a:r>
          </a:p>
          <a:p>
            <a:pPr marL="285750" indent="-285750">
              <a:buFontTx/>
              <a:buChar char="-"/>
            </a:pPr>
            <a:r>
              <a:rPr lang="de-DE" dirty="0"/>
              <a:t>Structural breaks should be </a:t>
            </a:r>
            <a:r>
              <a:rPr lang="de-DE" dirty="0"/>
              <a:t>visible in </a:t>
            </a:r>
            <a:r>
              <a:rPr lang="de-DE" dirty="0"/>
              <a:t>all 3 </a:t>
            </a:r>
            <a:r>
              <a:rPr lang="de-DE" dirty="0" err="1"/>
              <a:t>timeframes </a:t>
            </a:r>
            <a:r>
              <a:rPr lang="de-DE" dirty="0"/>
              <a:t>and in total all </a:t>
            </a:r>
            <a:r>
              <a:rPr lang="de-DE" dirty="0" err="1"/>
              <a:t>necklines </a:t>
            </a:r>
            <a:r>
              <a:rPr lang="de-DE" dirty="0"/>
              <a:t>on the chart (</a:t>
            </a:r>
            <a:r>
              <a:rPr lang="de-DE" dirty="0" err="1"/>
              <a:t>Neckline </a:t>
            </a:r>
            <a:r>
              <a:rPr lang="de-DE" dirty="0"/>
              <a:t>= Pink line on picture 2)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A23A6FD-7ABE-4D8A-A9EC-C9E0824309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5556" y="4313000"/>
            <a:ext cx="3812088" cy="25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18300"/>
      </p:ext>
    </p:extLst>
  </p:cSld>
  <p:clrMapOvr>
    <a:masterClrMapping/>
  </p:clrMapOvr>
</p:sld>
</file>

<file path=ppt/slides/slide3111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34A59-7DD3-4FCC-A7B3-BD67DD101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Step 2. </a:t>
            </a:r>
            <a:r>
              <a:rPr lang="de-DE" dirty="0" err="1"/>
              <a:t>Supply </a:t>
            </a:r>
            <a:r>
              <a:rPr lang="de-DE" dirty="0"/>
              <a:t>and </a:t>
            </a:r>
            <a:r>
              <a:rPr lang="de-DE" dirty="0" err="1"/>
              <a:t>demand </a:t>
            </a:r>
            <a:r>
              <a:rPr lang="de-DE" dirty="0"/>
              <a:t>boxes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6B497AF9-89CB-4DA6-8698-6BB0320BC3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694656"/>
            <a:ext cx="6096000" cy="3900265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C544955-1E5B-4866-B452-CE6060203580}"/>
              </a:ext>
            </a:extLst>
          </p:cNvPr>
          <p:cNvSpPr txBox="1"/>
          <p:nvPr/>
        </p:nvSpPr>
        <p:spPr>
          <a:xfrm>
            <a:off x="851770" y="2004164"/>
            <a:ext cx="47097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 Demand boxes (Visible) are created at structure break 1. TF H1</a:t>
            </a:r>
          </a:p>
          <a:p>
            <a:r>
              <a:rPr lang="de-DE" dirty="0"/>
              <a:t>- Setting (wide) 2nd TF H1 </a:t>
            </a:r>
            <a:r>
              <a:rPr lang="de-DE" dirty="0" err="1"/>
              <a:t>Pullbacks </a:t>
            </a:r>
            <a:r>
              <a:rPr lang="de-DE" dirty="0"/>
              <a:t>= Boxing</a:t>
            </a:r>
          </a:p>
          <a:p>
            <a:pPr marL="285750" indent="-285750">
              <a:buFontTx/>
              <a:buChar char="-"/>
            </a:pPr>
            <a:r>
              <a:rPr lang="de-DE" dirty="0"/>
              <a:t>Setting (precise) 2nd TF M15 last green/red candles (</a:t>
            </a:r>
            <a:r>
              <a:rPr lang="de-DE" dirty="0" err="1"/>
              <a:t>number </a:t>
            </a:r>
            <a:r>
              <a:rPr lang="de-DE" dirty="0"/>
              <a:t>adjustable) before </a:t>
            </a:r>
            <a:r>
              <a:rPr lang="de-DE" dirty="0" err="1"/>
              <a:t>pullback </a:t>
            </a:r>
            <a:r>
              <a:rPr lang="de-DE" dirty="0" err="1"/>
              <a:t>breakout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Boxes number adjustable from top to bottom (for </a:t>
            </a:r>
            <a:r>
              <a:rPr lang="de-DE" dirty="0" err="1"/>
              <a:t>downtrend</a:t>
            </a:r>
            <a:r>
              <a:rPr lang="de-DE" dirty="0"/>
              <a:t>) </a:t>
            </a:r>
          </a:p>
          <a:p>
            <a:pPr marL="285750" indent="-285750">
              <a:buFontTx/>
              <a:buChar char="-"/>
            </a:pPr>
            <a:r>
              <a:rPr lang="de-DE" dirty="0"/>
              <a:t>Boxes number adjustable from bottom to top (for </a:t>
            </a:r>
            <a:r>
              <a:rPr lang="de-DE" dirty="0" err="1"/>
              <a:t>uptrend</a:t>
            </a:r>
            <a:r>
              <a:rPr lang="de-DE" dirty="0"/>
              <a:t>)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r>
              <a:rPr lang="de-DE" dirty="0"/>
              <a:t>*Settings for Extra </a:t>
            </a:r>
            <a:r>
              <a:rPr lang="de-DE" dirty="0" err="1"/>
              <a:t>Scalling </a:t>
            </a:r>
            <a:r>
              <a:rPr lang="de-DE" dirty="0"/>
              <a:t>TF3 M5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9297150"/>
      </p:ext>
    </p:extLst>
  </p:cSld>
  <p:clrMapOvr>
    <a:masterClrMapping/>
  </p:clrMapOvr>
</p:sld>
</file>

<file path=ppt/slides/slide499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2C561C-2EF2-4404-8D09-54662B91D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Step 3 Entry, SL, </a:t>
            </a:r>
            <a:r>
              <a:rPr lang="de-DE" dirty="0" err="1"/>
              <a:t>TP's </a:t>
            </a:r>
            <a:r>
              <a:rPr lang="de-DE" dirty="0"/>
              <a:t>and </a:t>
            </a:r>
            <a:r>
              <a:rPr lang="de-DE" dirty="0" err="1"/>
              <a:t>autom</a:t>
            </a:r>
            <a:r>
              <a:rPr lang="de-DE" dirty="0"/>
              <a:t>. </a:t>
            </a:r>
            <a:r>
              <a:rPr lang="de-DE" dirty="0" err="1"/>
              <a:t>close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7E1FFEE-679D-43AB-AFB6-100BE429F8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694657"/>
            <a:ext cx="6096000" cy="2589244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357B231-0F8E-48D9-9211-AD847A7AA81B}"/>
              </a:ext>
            </a:extLst>
          </p:cNvPr>
          <p:cNvSpPr txBox="1"/>
          <p:nvPr/>
        </p:nvSpPr>
        <p:spPr>
          <a:xfrm>
            <a:off x="1027134" y="1694657"/>
            <a:ext cx="479746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Entry= TF 3 M5 structural break</a:t>
            </a:r>
          </a:p>
          <a:p>
            <a:pPr marL="285750" indent="-285750">
              <a:buFontTx/>
              <a:buChar char="-"/>
            </a:pPr>
            <a:r>
              <a:rPr lang="de-DE" dirty="0"/>
              <a:t>SL= above/below last highest/lowest high/low</a:t>
            </a:r>
          </a:p>
          <a:p>
            <a:pPr marL="285750" indent="-285750">
              <a:buFontTx/>
              <a:buChar char="-"/>
            </a:pPr>
            <a:r>
              <a:rPr lang="de-DE" dirty="0"/>
              <a:t>From candles wick/body ATR points or adjustable points= SL</a:t>
            </a:r>
          </a:p>
          <a:p>
            <a:pPr marL="285750" indent="-285750">
              <a:buFontTx/>
              <a:buChar char="-"/>
            </a:pPr>
            <a:r>
              <a:rPr lang="de-DE" dirty="0"/>
              <a:t>All past </a:t>
            </a:r>
            <a:r>
              <a:rPr lang="de-DE" dirty="0" err="1"/>
              <a:t>pullbacks </a:t>
            </a:r>
            <a:r>
              <a:rPr lang="de-DE" dirty="0"/>
              <a:t>including the </a:t>
            </a:r>
            <a:r>
              <a:rPr lang="de-DE" dirty="0" err="1"/>
              <a:t>neckline </a:t>
            </a:r>
            <a:r>
              <a:rPr lang="de-DE" dirty="0"/>
              <a:t>TF 2 M15= TP and trading </a:t>
            </a:r>
            <a:r>
              <a:rPr lang="de-DE" dirty="0" err="1"/>
              <a:t>orders </a:t>
            </a:r>
            <a:r>
              <a:rPr lang="de-DE" dirty="0"/>
              <a:t>+1 extra</a:t>
            </a:r>
          </a:p>
          <a:p>
            <a:pPr marL="285750" indent="-285750">
              <a:buFontTx/>
              <a:buChar char="-"/>
            </a:pPr>
            <a:r>
              <a:rPr lang="de-DE" dirty="0"/>
              <a:t>+1 extra TP = structural break TF 2 M15 (Fig. 2 green line) closes automatically</a:t>
            </a:r>
          </a:p>
          <a:p>
            <a:pPr marL="285750" indent="-285750">
              <a:buFontTx/>
              <a:buChar char="-"/>
            </a:pPr>
            <a:r>
              <a:rPr lang="de-DE" dirty="0"/>
              <a:t>All others in the same currency pair breakeven (+slippage</a:t>
            </a:r>
            <a:r>
              <a:rPr lang="de-DE" dirty="0"/>
              <a:t>)= 1st trade reaches TP (adjustable the trade order number reaches TP before all others go breakeven)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B1A1935-12BC-4C92-B8A0-C5EFB93AE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384109"/>
            <a:ext cx="6096000" cy="248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90799"/>
      </p:ext>
    </p:extLst>
  </p:cSld>
  <p:clrMapOvr>
    <a:masterClrMapping/>
  </p:clrMapOvr>
</p:sld>
</file>

<file path=ppt/slides/slide577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2823BF-FA43-494A-A195-EEF69991F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0"/>
            <a:ext cx="9905998" cy="1478570"/>
          </a:xfrm>
        </p:spPr>
        <p:txBody>
          <a:bodyPr/>
          <a:lstStyle/>
          <a:p>
            <a:r>
              <a:rPr lang="de-DE" dirty="0"/>
              <a:t>Extra. </a:t>
            </a:r>
            <a:r>
              <a:rPr lang="de-DE" dirty="0" err="1"/>
              <a:t>Scalling </a:t>
            </a:r>
            <a:r>
              <a:rPr lang="de-DE" dirty="0"/>
              <a:t>from </a:t>
            </a:r>
            <a:r>
              <a:rPr lang="de-DE" dirty="0" err="1"/>
              <a:t>entry </a:t>
            </a:r>
            <a:r>
              <a:rPr lang="de-DE" dirty="0"/>
              <a:t>to </a:t>
            </a:r>
            <a:r>
              <a:rPr lang="de-DE" dirty="0" err="1"/>
              <a:t>neckline</a:t>
            </a:r>
            <a:endParaRPr lang="de-DE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2D13B76-6406-4D6E-8833-58F5A123A3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8786" y="1218178"/>
            <a:ext cx="6193213" cy="2757281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2FB37B3-F6B6-4B34-87D7-E37C21711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787" y="4100719"/>
            <a:ext cx="6193213" cy="275728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F8D63F2-3A2D-4ED3-8241-5B287E606F26}"/>
              </a:ext>
            </a:extLst>
          </p:cNvPr>
          <p:cNvSpPr txBox="1"/>
          <p:nvPr/>
        </p:nvSpPr>
        <p:spPr>
          <a:xfrm>
            <a:off x="1039660" y="1218178"/>
            <a:ext cx="41836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/>
              <a:t>TF 3 M5 </a:t>
            </a:r>
            <a:r>
              <a:rPr lang="de-DE" dirty="0" err="1"/>
              <a:t>scalling </a:t>
            </a:r>
            <a:r>
              <a:rPr lang="de-DE" dirty="0"/>
              <a:t>from TF 2 M15 Demand Box</a:t>
            </a:r>
          </a:p>
          <a:p>
            <a:pPr marL="285750" indent="-285750">
              <a:buFontTx/>
              <a:buChar char="-"/>
            </a:pPr>
            <a:r>
              <a:rPr lang="de-DE" dirty="0"/>
              <a:t>Structural break TF 3 M5</a:t>
            </a:r>
          </a:p>
          <a:p>
            <a:pPr marL="285750" indent="-285750">
              <a:buFontTx/>
              <a:buChar char="-"/>
            </a:pPr>
            <a:r>
              <a:rPr lang="de-DE" dirty="0"/>
              <a:t>Flag up AB (Image 3 Elliott Wave)</a:t>
            </a:r>
          </a:p>
          <a:p>
            <a:pPr marL="285750" indent="-285750">
              <a:buFontTx/>
              <a:buChar char="-"/>
            </a:pPr>
            <a:r>
              <a:rPr lang="de-DE" dirty="0"/>
              <a:t>Entry and SL = Step 2.</a:t>
            </a:r>
          </a:p>
          <a:p>
            <a:pPr marL="285750" indent="-285750">
              <a:buFontTx/>
              <a:buChar char="-"/>
            </a:pPr>
            <a:r>
              <a:rPr lang="de-DE" dirty="0"/>
              <a:t>TP= TF 3 M5 structural break (or H1 </a:t>
            </a:r>
            <a:r>
              <a:rPr lang="de-DE" dirty="0" err="1"/>
              <a:t>Necklin= </a:t>
            </a:r>
            <a:r>
              <a:rPr lang="de-DE" dirty="0"/>
              <a:t>adjustable)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r>
              <a:rPr lang="de-DE" dirty="0"/>
              <a:t>*Settings for Extra </a:t>
            </a:r>
            <a:r>
              <a:rPr lang="de-DE" dirty="0" err="1"/>
              <a:t>Scalling </a:t>
            </a:r>
            <a:r>
              <a:rPr lang="de-DE" dirty="0"/>
              <a:t>TF3 M5 (Step 2)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6EB6117-B3CE-4388-8B53-3EAF58C5D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64402"/>
            <a:ext cx="4082779" cy="179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4601"/>
      </p:ext>
    </p:extLst>
  </p:cSld>
  <p:clrMapOvr>
    <a:masterClrMapping/>
  </p:clrMapOvr>
</p:sld>
</file>

<file path=ppt/slides/slide64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9669B30-6321-456E-8424-E59856ED2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2457" y="1202748"/>
            <a:ext cx="8427086" cy="4525530"/>
          </a:xfrm>
        </p:spPr>
      </p:pic>
    </p:spTree>
    <p:extLst>
      <p:ext uri="{BB962C8B-B14F-4D97-AF65-F5344CB8AC3E}">
        <p14:creationId xmlns:p14="http://schemas.microsoft.com/office/powerpoint/2010/main" val="2454604925"/>
      </p:ext>
    </p:extLst>
  </p:cSld>
  <p:clrMapOvr>
    <a:masterClrMapping/>
  </p:clrMapOvr>
</p:sld>
</file>

<file path=ppt/slides/slide711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0FCF715-4335-46D9-A554-70DF573294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3147" y="1137488"/>
            <a:ext cx="8817843" cy="4656050"/>
          </a:xfrm>
        </p:spPr>
      </p:pic>
    </p:spTree>
    <p:extLst>
      <p:ext uri="{BB962C8B-B14F-4D97-AF65-F5344CB8AC3E}">
        <p14:creationId xmlns:p14="http://schemas.microsoft.com/office/powerpoint/2010/main" val="3559242050"/>
      </p:ext>
    </p:extLst>
  </p:cSld>
  <p:clrMapOvr>
    <a:masterClrMapping/>
  </p:clrMapOvr>
</p:sld>
</file>

<file path=ppt/slides/slide8121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9198324-B544-46FA-B358-C39EFD68C0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9409" y="255416"/>
            <a:ext cx="8710569" cy="4674483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376D5D4-D35C-488A-B359-587FEB5B1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742" y="4988825"/>
            <a:ext cx="3244515" cy="180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56945"/>
      </p:ext>
    </p:extLst>
  </p:cSld>
  <p:clrMapOvr>
    <a:masterClrMapping/>
  </p:clrMapOvr>
</p:sld>
</file>

<file path=ppt/slides/slide91010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FAADFE-D311-476C-B3F4-F51C9E0E9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Gap = Zone</a:t>
            </a:r>
          </a:p>
        </p:txBody>
      </p:sp>
      <p:pic>
        <p:nvPicPr>
          <p:cNvPr id="4" name="Inhaltsplatzhalter 4">
            <a:extLst>
              <a:ext uri="{FF2B5EF4-FFF2-40B4-BE49-F238E27FC236}">
                <a16:creationId xmlns:a16="http://schemas.microsoft.com/office/drawing/2014/main" id="{0EC39E7C-FD99-4F8F-83E4-F4F7681A05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7000" y="2249488"/>
            <a:ext cx="7234825" cy="3541712"/>
          </a:xfrm>
        </p:spPr>
      </p:pic>
    </p:spTree>
    <p:extLst>
      <p:ext uri="{BB962C8B-B14F-4D97-AF65-F5344CB8AC3E}">
        <p14:creationId xmlns:p14="http://schemas.microsoft.com/office/powerpoint/2010/main" val="2000190971"/>
      </p:ext>
    </p:extLst>
  </p:cSld>
  <p:clrMapOvr>
    <a:masterClrMapping/>
  </p:clrMapOvr>
</p:sld>
</file>

<file path=ppt/theme/_rels/theme111.xml.rels>&#65279;<?xml version="1.0" encoding="utf-8"?><Relationships xmlns="http://schemas.openxmlformats.org/package/2006/relationships"><Relationship Type="http://schemas.openxmlformats.org/officeDocument/2006/relationships/image" Target="/ppt/media/image133.jpeg" Id="rId1" /></Relationships>
</file>

<file path=ppt/theme/theme111.xml><?xml version="1.0" encoding="utf-8"?>
<a:theme xmlns:a="http://schemas.openxmlformats.org/drawingml/2006/main" name="Schaltkreis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Template>TM04033919[[fn=Schaltkreis]]</ap:Template>
  <ap:TotalTime>0</ap:TotalTime>
  <ap:Words>384</ap:Words>
  <ap:Application>Microsoft Office PowerPoint</ap:Application>
  <ap:PresentationFormat>Breitbild</ap:PresentationFormat>
  <ap:Paragraphs>40</ap:Paragraphs>
  <ap:Slides>12</ap:Slides>
  <ap:Notes>0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ap:HeadingPairs>
  <ap:TitlesOfParts>
    <vt:vector baseType="lpstr" size="15">
      <vt:lpstr>Arial</vt:lpstr>
      <vt:lpstr>Tw Cen MT</vt:lpstr>
      <vt:lpstr>Schaltkreis</vt:lpstr>
      <vt:lpstr>Liquidity EA</vt:lpstr>
      <vt:lpstr>Schritt 1. Erkennung von Struktur im Chart</vt:lpstr>
      <vt:lpstr>Schritt 2. supply and demand Boxen</vt:lpstr>
      <vt:lpstr>Schritt 3. Entry, SL, TP´s und autom. close</vt:lpstr>
      <vt:lpstr>Extra. Scalling von entry zur Neckline</vt:lpstr>
      <vt:lpstr>PowerPoint-Präsentation</vt:lpstr>
      <vt:lpstr>PowerPoint-Präsentation</vt:lpstr>
      <vt:lpstr>PowerPoint-Präsentation</vt:lpstr>
      <vt:lpstr>Gap = Zone</vt:lpstr>
      <vt:lpstr>Confirmations Macd</vt:lpstr>
      <vt:lpstr>Stoch Confirmations</vt:lpstr>
      <vt:lpstr>Bei Fragen an mich wenden</vt:lpstr>
    </vt:vector>
  </ap:TitlesOfParts>
  <ap:LinksUpToDate>false</ap:LinksUpToDate>
  <ap:SharedDoc>false</ap:SharedDoc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Liquidity EA</dc:title>
  <dc:creator>Robin</dc:creator>
  <lastModifiedBy>Robin</lastModifiedBy>
  <revision>25</revision>
  <dcterms:created xsi:type="dcterms:W3CDTF">2022-01-11T18:53:16.0000000Z</dcterms:created>
  <dcterms:modified xsi:type="dcterms:W3CDTF">2022-01-30T17:09:21.0000000Z</dcterms:modified>
  <keywords>, docId:F95C6E455481ADD223DFFD8BD5CBFB85</keywords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711675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