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F9D853-2D05-42AF-A455-601D8B6A5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81C64AC-D4D8-4EA8-B517-F449A29347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EEF19A-D672-4CBF-8246-8FC61E067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2215-8F9A-4A1B-84C6-6ACDC551EBE6}" type="datetimeFigureOut">
              <a:rPr lang="es-ES" smtClean="0"/>
              <a:t>02/03/2022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E1AB7AD-342D-4FF2-A8A3-AB4DA6ED9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E57A7E-3504-41E2-997D-A6465A27F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52ADA-A7B8-4232-8B59-9833F7150D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6804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84F048-44E9-45E4-B6C9-ADE964BA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F7BED37-DE2E-47D0-A875-53B533258F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90E033-9E38-49A3-964F-555D61C01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2215-8F9A-4A1B-84C6-6ACDC551EBE6}" type="datetimeFigureOut">
              <a:rPr lang="es-ES" smtClean="0"/>
              <a:t>02/03/2022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C2AFA07-0973-4808-A34D-7988833F6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0A130F-F54B-4932-B9C5-8193F5A3E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52ADA-A7B8-4232-8B59-9833F7150D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303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CC9F196-6963-4D96-BAD8-AC87B711F7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4EC4D5C-376A-424E-A4C7-114C5AC67D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2BFAD4-B1C7-499A-83D7-81521CF53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2215-8F9A-4A1B-84C6-6ACDC551EBE6}" type="datetimeFigureOut">
              <a:rPr lang="es-ES" smtClean="0"/>
              <a:t>02/03/2022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041206-D0F9-4BB5-99E0-603A88BB6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427F7CD-8F2A-4967-8594-2FFA88C81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52ADA-A7B8-4232-8B59-9833F7150D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1419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9C4321-2D0B-4BE4-8B96-3B528E95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27E0E8-B3A0-4658-9D6F-CA46C666C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F4F8ED-10B1-4180-A0CF-6D6EC9F1D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2215-8F9A-4A1B-84C6-6ACDC551EBE6}" type="datetimeFigureOut">
              <a:rPr lang="es-ES" smtClean="0"/>
              <a:t>02/03/2022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CC7C6C1-E3A5-428E-AF90-1D5A66A8F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A1251E-29CB-43B3-BBED-8BC690338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52ADA-A7B8-4232-8B59-9833F7150D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6692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B820B6-8D30-4A5C-BCE5-508172435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276C6B4-1395-4E5A-8A4C-3CBB06BB5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8A0589-D3C3-435D-84FF-B6DF78986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2215-8F9A-4A1B-84C6-6ACDC551EBE6}" type="datetimeFigureOut">
              <a:rPr lang="es-ES" smtClean="0"/>
              <a:t>02/03/2022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B3B1E5-FF88-40CE-B5EC-04C577E22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B7DE3A-61DC-442D-914A-E467AE7EF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52ADA-A7B8-4232-8B59-9833F7150D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6914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0DC3D7-5F0A-4AA7-B604-409E42F13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BF186B-B4AD-4A2D-BDFC-DB9748FAAA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6885AD0-AE79-47E3-BF1B-12CFD494DC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C585A4D-9C03-4D33-805D-E628C85A4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2215-8F9A-4A1B-84C6-6ACDC551EBE6}" type="datetimeFigureOut">
              <a:rPr lang="es-ES" smtClean="0"/>
              <a:t>02/03/2022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4485F55-6523-4DEA-B2AC-6553D5799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A49AC9E-C120-4098-8F9E-D09A7724C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52ADA-A7B8-4232-8B59-9833F7150D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3482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F84E95-716D-4CB4-A4BE-6A8EB1F10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B5D97AF-94FF-4976-8F53-15E65CCF6D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2DE6AB4-8EB9-46B8-BBF2-469AF7DAC5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DE793DF-F1E0-4257-8607-760CB9E37D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83DC484-E5E2-45E2-B8C0-DAD02C025B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0349F74-9F1F-40C2-9313-BF9317334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2215-8F9A-4A1B-84C6-6ACDC551EBE6}" type="datetimeFigureOut">
              <a:rPr lang="es-ES" smtClean="0"/>
              <a:t>02/03/2022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12697EC-9392-4514-BE84-D60F6520B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EE56A3E-2432-42B2-A63A-A4E106F3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52ADA-A7B8-4232-8B59-9833F7150D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34672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BD6C9E-5993-4DEB-88EF-E8B1101E0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F69C69E-538C-44B6-99F2-64F229C63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2215-8F9A-4A1B-84C6-6ACDC551EBE6}" type="datetimeFigureOut">
              <a:rPr lang="es-ES" smtClean="0"/>
              <a:t>02/03/2022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81C2095-425F-4C77-B2A6-D542E42D9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BCDC27B-8FA3-458D-AE08-4E8DA37C1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52ADA-A7B8-4232-8B59-9833F7150D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8762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C84E132-800A-4DB9-9956-C78BF9E44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2215-8F9A-4A1B-84C6-6ACDC551EBE6}" type="datetimeFigureOut">
              <a:rPr lang="es-ES" smtClean="0"/>
              <a:t>02/03/2022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4C1A869-BF5B-4B94-AFC7-25903BE84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22EE2DC-157C-4213-8A5A-A395A88B7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52ADA-A7B8-4232-8B59-9833F7150D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1276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5608F8-6AFD-438E-BF64-B60215377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0E013D8-AA31-4274-A131-71003C94BF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3CBE8AF-757F-41CC-BD6A-B7AA8A9BD8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F14ED7F-84A5-492F-9322-FA1147823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2215-8F9A-4A1B-84C6-6ACDC551EBE6}" type="datetimeFigureOut">
              <a:rPr lang="es-ES" smtClean="0"/>
              <a:t>02/03/2022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D8820E9-09A5-4EC1-AB9D-2FBB51367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C76BC0-B544-4A25-898A-7A601ADCA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52ADA-A7B8-4232-8B59-9833F7150D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2160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2F2F4F-4911-4003-B095-397ECBD52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8D93F5A-2DA4-4FC3-BE5B-BD75CED904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8248A67-2A62-49D4-9079-8B898B364E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7B8DF73-6DAE-4DA2-9D86-C7D265ABC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2215-8F9A-4A1B-84C6-6ACDC551EBE6}" type="datetimeFigureOut">
              <a:rPr lang="es-ES" smtClean="0"/>
              <a:t>02/03/2022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32D4EEA-5E90-486C-B2BE-C3F721979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3A731B5-012C-4324-8F42-2952884BF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52ADA-A7B8-4232-8B59-9833F7150D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6540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C766CC9-1CFC-48A6-9814-ECA121111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6150FB9-889A-435C-9B7D-F7ED972804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1539A04-0467-49F4-ABC7-4E7F3FAF3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A2215-8F9A-4A1B-84C6-6ACDC551EBE6}" type="datetimeFigureOut">
              <a:rPr lang="es-ES" smtClean="0"/>
              <a:t>02/03/2022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617DDD-BC77-4A0A-AF69-3CD72EF51D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8BA318-CC1B-41E1-9428-986FCA4FB1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52ADA-A7B8-4232-8B59-9833F7150D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0189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6423D7-0681-4D6A-884A-1BF45AB0EA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err="1"/>
              <a:t>Program</a:t>
            </a:r>
            <a:r>
              <a:rPr lang="es-ES" dirty="0"/>
              <a:t> </a:t>
            </a:r>
            <a:r>
              <a:rPr lang="es-ES" dirty="0" err="1"/>
              <a:t>Proposal</a:t>
            </a:r>
            <a:endParaRPr lang="es-ES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41E8C0E-AD13-4895-AAC1-6E477A08B5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2774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ForexWOT.Com-StepRSISystem</a:t>
            </a:r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9DA5B7A-5B1E-4AB2-8645-87407F299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9296" y="588654"/>
            <a:ext cx="3133725" cy="63817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53630F7-2C34-4697-A452-5686B64F8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8059" y="1914217"/>
            <a:ext cx="5234962" cy="3741291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F9F642E-0ECC-4BB1-BC2E-A97474D82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525" y="1893133"/>
            <a:ext cx="5561576" cy="269329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8339910-750C-4AD2-A83F-B35EE050E2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401" y="4586427"/>
            <a:ext cx="3699947" cy="130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735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ForexWOT.Com-VoltyChannelStop</a:t>
            </a:r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11913E7-9135-4051-ACB4-767D2F16A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085"/>
            <a:ext cx="7810500" cy="1057275"/>
          </a:xfr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35AA537-45DC-472B-B97C-87D54056DC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2664" y="3458216"/>
            <a:ext cx="19716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295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ForexWOT.Com-VoltyChannelStop</a:t>
            </a:r>
            <a:endParaRPr lang="es-ES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13F3A63-551C-4EAF-A90F-A13607466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7534" y="203446"/>
            <a:ext cx="6044584" cy="58261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694082F-20E7-4166-92BA-D7FBE8001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75" y="1881219"/>
            <a:ext cx="5577076" cy="352471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0E1DE40-7DF5-4DCB-81D4-999747710E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851" y="1918949"/>
            <a:ext cx="5268918" cy="2576559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6C61A3B9-F1FA-43C1-8726-2D6076B8A9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1884" y="4581727"/>
            <a:ext cx="3375596" cy="98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731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</a:t>
            </a:r>
            <a:r>
              <a:rPr lang="es-ES" dirty="0"/>
              <a:t>-ATR </a:t>
            </a:r>
            <a:r>
              <a:rPr lang="es-ES" dirty="0" err="1"/>
              <a:t>Scalping</a:t>
            </a:r>
            <a:r>
              <a:rPr lang="es-ES" dirty="0"/>
              <a:t> </a:t>
            </a:r>
            <a:r>
              <a:rPr lang="es-ES" dirty="0" err="1"/>
              <a:t>System</a:t>
            </a:r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11913E7-9135-4051-ACB4-767D2F16A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085"/>
            <a:ext cx="7810500" cy="1057275"/>
          </a:xfr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8754D3A-1B06-4C75-B160-5F10CD004E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6446" y="3728297"/>
            <a:ext cx="18573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015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</a:t>
            </a:r>
            <a:r>
              <a:rPr lang="es-ES" dirty="0"/>
              <a:t>-ATR </a:t>
            </a:r>
            <a:r>
              <a:rPr lang="es-ES" dirty="0" err="1"/>
              <a:t>Scalping</a:t>
            </a:r>
            <a:r>
              <a:rPr lang="es-ES" dirty="0"/>
              <a:t> </a:t>
            </a:r>
            <a:r>
              <a:rPr lang="es-ES" dirty="0" err="1"/>
              <a:t>System</a:t>
            </a:r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965CF1D-7C0E-4029-B61D-38910CF51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73" y="1824823"/>
            <a:ext cx="4404022" cy="272942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CE0C779-E30D-4246-B4E8-4B63BA417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48" y="5039742"/>
            <a:ext cx="5015047" cy="132556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F4A135D7-18B0-413C-9BF1-82201A78D7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41" y="1327674"/>
            <a:ext cx="5015047" cy="444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61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ForexWOT-AutoSnR</a:t>
            </a:r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11913E7-9135-4051-ACB4-767D2F16A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085"/>
            <a:ext cx="7810500" cy="1057275"/>
          </a:xfr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2452C8E-B8DC-4CC3-88F0-209D8E2EF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476" y="3539178"/>
            <a:ext cx="17335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388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ForexWOT-AutoSnR</a:t>
            </a:r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A2E706E-A9C0-4632-8495-1DC685C69F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346" y="1546147"/>
            <a:ext cx="4423207" cy="272704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F8901BB-2276-402E-8496-88104652C6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47" y="4604221"/>
            <a:ext cx="4992025" cy="84999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8F72D09-FD2A-4EB5-8AD1-523280DA48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9961" y="1546147"/>
            <a:ext cx="5318411" cy="414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2264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ForexWOT-DoubleBollingerBandSystem</a:t>
            </a:r>
            <a:endParaRPr lang="es-ES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ED66B8F-B938-4939-AFDF-A13B9AA02B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75744"/>
            <a:ext cx="7734300" cy="70485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BB06C251-7831-454C-9E47-C6E8EF698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795" y="2967869"/>
            <a:ext cx="28765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1188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ForexWOT-DoubleBollingerBandSystem</a:t>
            </a:r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A06D139-C7C7-4830-87D4-DD50F18BA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614" y="1499338"/>
            <a:ext cx="5685916" cy="51545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11A947B-2962-4DF3-BEF0-68396E775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761" y="3429000"/>
            <a:ext cx="5456856" cy="3190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008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ForexWOT-DoubleBollingerBandSystem</a:t>
            </a:r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AB60FA2-67B5-4DC8-B296-4DFCB36C44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34" y="1429305"/>
            <a:ext cx="4954018" cy="542869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E1DECCC-6F81-4D9F-8603-3F4599CAE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916" y="3550856"/>
            <a:ext cx="5492364" cy="310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264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71043D-2BDD-4055-99CF-6AA708539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1 EA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manage</a:t>
            </a:r>
            <a:r>
              <a:rPr lang="es-ES" dirty="0"/>
              <a:t> </a:t>
            </a:r>
            <a:r>
              <a:rPr lang="es-ES" dirty="0" err="1"/>
              <a:t>all</a:t>
            </a:r>
            <a:r>
              <a:rPr lang="es-ES" dirty="0"/>
              <a:t> </a:t>
            </a:r>
            <a:r>
              <a:rPr lang="es-ES" dirty="0" err="1"/>
              <a:t>indicators</a:t>
            </a:r>
            <a:endParaRPr lang="es-E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53F2995-CD1D-45BC-9628-3F61AED56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79719"/>
          </a:xfrm>
        </p:spPr>
        <p:txBody>
          <a:bodyPr/>
          <a:lstStyle/>
          <a:p>
            <a:r>
              <a:rPr lang="es-ES" dirty="0" err="1"/>
              <a:t>I’m</a:t>
            </a:r>
            <a:r>
              <a:rPr lang="es-ES" dirty="0"/>
              <a:t> </a:t>
            </a:r>
            <a:r>
              <a:rPr lang="es-ES" dirty="0" err="1"/>
              <a:t>looking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1 EA </a:t>
            </a:r>
            <a:r>
              <a:rPr lang="es-ES" dirty="0" err="1"/>
              <a:t>that</a:t>
            </a:r>
            <a:r>
              <a:rPr lang="es-ES" dirty="0"/>
              <a:t> can </a:t>
            </a:r>
            <a:r>
              <a:rPr lang="es-ES" dirty="0" err="1"/>
              <a:t>manage</a:t>
            </a:r>
            <a:r>
              <a:rPr lang="es-ES" dirty="0"/>
              <a:t> </a:t>
            </a:r>
            <a:r>
              <a:rPr lang="es-ES" dirty="0" err="1"/>
              <a:t>each</a:t>
            </a:r>
            <a:r>
              <a:rPr lang="es-ES" dirty="0"/>
              <a:t> </a:t>
            </a:r>
            <a:r>
              <a:rPr lang="es-ES" dirty="0" err="1"/>
              <a:t>indicator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</a:t>
            </a:r>
            <a:r>
              <a:rPr lang="es-ES" dirty="0" err="1"/>
              <a:t>own</a:t>
            </a:r>
            <a:r>
              <a:rPr lang="es-ES" dirty="0"/>
              <a:t> </a:t>
            </a:r>
            <a:r>
              <a:rPr lang="es-ES" dirty="0" err="1"/>
              <a:t>condition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each</a:t>
            </a:r>
            <a:r>
              <a:rPr lang="es-ES" dirty="0"/>
              <a:t> </a:t>
            </a:r>
            <a:r>
              <a:rPr lang="es-ES" dirty="0" err="1"/>
              <a:t>indicator</a:t>
            </a:r>
            <a:r>
              <a:rPr lang="es-ES" dirty="0"/>
              <a:t>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5E5E746-E195-4874-823A-AE8A255BB3F5}"/>
              </a:ext>
            </a:extLst>
          </p:cNvPr>
          <p:cNvSpPr txBox="1"/>
          <p:nvPr/>
        </p:nvSpPr>
        <p:spPr>
          <a:xfrm>
            <a:off x="1003177" y="3568823"/>
            <a:ext cx="1112625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Commun</a:t>
            </a:r>
            <a:r>
              <a:rPr lang="es-ES" dirty="0"/>
              <a:t> </a:t>
            </a:r>
            <a:r>
              <a:rPr lang="es-ES" dirty="0" err="1"/>
              <a:t>conditions</a:t>
            </a:r>
            <a:r>
              <a:rPr lang="es-ES" dirty="0"/>
              <a:t>:</a:t>
            </a:r>
          </a:p>
          <a:p>
            <a:r>
              <a:rPr lang="es-ES" dirty="0"/>
              <a:t> - </a:t>
            </a:r>
            <a:r>
              <a:rPr lang="es-ES" dirty="0" err="1"/>
              <a:t>Work</a:t>
            </a:r>
            <a:r>
              <a:rPr lang="es-ES" dirty="0"/>
              <a:t> </a:t>
            </a:r>
            <a:r>
              <a:rPr lang="es-ES" dirty="0" err="1"/>
              <a:t>from</a:t>
            </a:r>
            <a:r>
              <a:rPr lang="es-ES" dirty="0"/>
              <a:t> 7:00am (Madrid Time) </a:t>
            </a:r>
            <a:r>
              <a:rPr lang="es-ES" dirty="0" err="1"/>
              <a:t>until</a:t>
            </a:r>
            <a:r>
              <a:rPr lang="es-ES" dirty="0"/>
              <a:t> 1:00pm (Madrid Time)</a:t>
            </a:r>
          </a:p>
          <a:p>
            <a:r>
              <a:rPr lang="es-ES" dirty="0"/>
              <a:t> - </a:t>
            </a:r>
            <a:r>
              <a:rPr lang="es-ES" dirty="0" err="1"/>
              <a:t>Manage</a:t>
            </a:r>
            <a:r>
              <a:rPr lang="es-ES" dirty="0"/>
              <a:t> </a:t>
            </a:r>
            <a:r>
              <a:rPr lang="es-ES" dirty="0" err="1"/>
              <a:t>risk</a:t>
            </a:r>
            <a:r>
              <a:rPr lang="es-ES" dirty="0"/>
              <a:t> :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be 1/2 </a:t>
            </a:r>
            <a:r>
              <a:rPr lang="es-ES" dirty="0" err="1"/>
              <a:t>stoploss</a:t>
            </a:r>
            <a:r>
              <a:rPr lang="es-ES" dirty="0"/>
              <a:t> 1 </a:t>
            </a:r>
            <a:r>
              <a:rPr lang="es-ES" dirty="0" err="1"/>
              <a:t>win</a:t>
            </a:r>
            <a:r>
              <a:rPr lang="es-ES" dirty="0"/>
              <a:t> 2 (</a:t>
            </a:r>
            <a:r>
              <a:rPr lang="es-ES" dirty="0" err="1"/>
              <a:t>if</a:t>
            </a:r>
            <a:r>
              <a:rPr lang="es-ES" dirty="0"/>
              <a:t> </a:t>
            </a:r>
            <a:r>
              <a:rPr lang="es-ES" dirty="0" err="1"/>
              <a:t>not</a:t>
            </a:r>
            <a:r>
              <a:rPr lang="es-ES" dirty="0"/>
              <a:t> info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how</a:t>
            </a:r>
            <a:r>
              <a:rPr lang="es-ES" dirty="0"/>
              <a:t> </a:t>
            </a:r>
            <a:r>
              <a:rPr lang="es-ES" dirty="0" err="1"/>
              <a:t>made</a:t>
            </a:r>
            <a:r>
              <a:rPr lang="es-ES" dirty="0"/>
              <a:t> </a:t>
            </a:r>
            <a:r>
              <a:rPr lang="es-ES" dirty="0" err="1"/>
              <a:t>stoploss</a:t>
            </a:r>
            <a:r>
              <a:rPr lang="es-ES" dirty="0"/>
              <a:t>, set up 3-5%, and </a:t>
            </a:r>
            <a:r>
              <a:rPr lang="es-ES" dirty="0" err="1"/>
              <a:t>take</a:t>
            </a:r>
            <a:r>
              <a:rPr lang="es-ES" dirty="0"/>
              <a:t> </a:t>
            </a:r>
            <a:r>
              <a:rPr lang="es-ES" dirty="0" err="1"/>
              <a:t>profit</a:t>
            </a:r>
            <a:r>
              <a:rPr lang="es-ES" dirty="0"/>
              <a:t> 6-10%)</a:t>
            </a:r>
          </a:p>
          <a:p>
            <a:r>
              <a:rPr lang="es-ES" dirty="0"/>
              <a:t> - Money </a:t>
            </a:r>
            <a:r>
              <a:rPr lang="es-ES" dirty="0" err="1"/>
              <a:t>management</a:t>
            </a:r>
            <a:r>
              <a:rPr lang="es-ES" dirty="0"/>
              <a:t>: </a:t>
            </a:r>
            <a:r>
              <a:rPr lang="es-ES" dirty="0" err="1"/>
              <a:t>used</a:t>
            </a:r>
            <a:r>
              <a:rPr lang="es-ES" dirty="0"/>
              <a:t> 10% in </a:t>
            </a:r>
            <a:r>
              <a:rPr lang="es-ES" dirty="0" err="1"/>
              <a:t>each</a:t>
            </a:r>
            <a:r>
              <a:rPr lang="es-ES" dirty="0"/>
              <a:t> </a:t>
            </a:r>
            <a:r>
              <a:rPr lang="es-ES" dirty="0" err="1"/>
              <a:t>buy</a:t>
            </a:r>
            <a:r>
              <a:rPr lang="es-ES" dirty="0"/>
              <a:t>/</a:t>
            </a:r>
            <a:r>
              <a:rPr lang="es-ES" dirty="0" err="1"/>
              <a:t>sell</a:t>
            </a:r>
            <a:endParaRPr lang="es-ES" dirty="0"/>
          </a:p>
          <a:p>
            <a:r>
              <a:rPr lang="es-ES" dirty="0"/>
              <a:t> - </a:t>
            </a:r>
            <a:r>
              <a:rPr lang="es-ES" dirty="0" err="1"/>
              <a:t>Frametime</a:t>
            </a:r>
            <a:r>
              <a:rPr lang="es-ES" dirty="0"/>
              <a:t> </a:t>
            </a:r>
            <a:r>
              <a:rPr lang="es-ES" dirty="0" err="1"/>
              <a:t>if</a:t>
            </a:r>
            <a:r>
              <a:rPr lang="es-ES" dirty="0"/>
              <a:t> </a:t>
            </a:r>
            <a:r>
              <a:rPr lang="es-ES" dirty="0" err="1"/>
              <a:t>not</a:t>
            </a:r>
            <a:r>
              <a:rPr lang="es-ES" dirty="0"/>
              <a:t> info (1H) </a:t>
            </a:r>
          </a:p>
          <a:p>
            <a:r>
              <a:rPr lang="es-ES" dirty="0"/>
              <a:t> - ONLY WORKING IN EURUSD and GBPUSD (</a:t>
            </a:r>
            <a:r>
              <a:rPr lang="es-ES" dirty="0" err="1"/>
              <a:t>only</a:t>
            </a:r>
            <a:r>
              <a:rPr lang="es-ES" dirty="0"/>
              <a:t> </a:t>
            </a:r>
            <a:r>
              <a:rPr lang="es-ES" dirty="0" err="1"/>
              <a:t>this</a:t>
            </a:r>
            <a:r>
              <a:rPr lang="es-ES" dirty="0"/>
              <a:t> 2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now</a:t>
            </a:r>
            <a:r>
              <a:rPr lang="es-E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299104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ForexWOT-MACDtrendlineBreakout</a:t>
            </a:r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11913E7-9135-4051-ACB4-767D2F16A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085"/>
            <a:ext cx="7810500" cy="1057275"/>
          </a:xfr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876466A-3899-49B7-B297-4798CAC29F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290" y="3420116"/>
            <a:ext cx="197167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968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ForexWOT-MACDtrendlineBreakout</a:t>
            </a:r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FC8F153-954C-4B26-A571-567A9D318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47" y="1546147"/>
            <a:ext cx="4857034" cy="296782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9926268-7CAE-4994-8BA1-3795FFB1E0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83" y="4649067"/>
            <a:ext cx="4157061" cy="1930487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663E86C-65D5-49F3-917C-02F0A3916B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7078" y="1546147"/>
            <a:ext cx="5172434" cy="531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636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ForexWOT-RSIdivergence</a:t>
            </a:r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11913E7-9135-4051-ACB4-767D2F16A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085"/>
            <a:ext cx="7810500" cy="1057275"/>
          </a:xfr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9F4B6BD-D070-4B00-A60F-D2AC26262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429000"/>
            <a:ext cx="16859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551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ForexWOT-RSIdivergence</a:t>
            </a:r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4B0985D-EC8D-40BA-A828-2EB344030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30" y="1546147"/>
            <a:ext cx="4778331" cy="288381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122B819-5CB2-48B9-99EE-AA7140429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85" y="4927800"/>
            <a:ext cx="4348729" cy="116517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F17A637-5B25-467F-86F8-51D24DB33E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2464" y="1333082"/>
            <a:ext cx="4890383" cy="531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0959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ForexWOT-StrongReversalSystem</a:t>
            </a:r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11913E7-9135-4051-ACB4-767D2F16A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085"/>
            <a:ext cx="7810500" cy="1057275"/>
          </a:xfr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D3B254B-76C8-4792-B965-BAC183B410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429000"/>
            <a:ext cx="14763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3197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ForexWOT-StrongReversalSystem</a:t>
            </a:r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556B93D-CCFF-4481-9917-E801651C7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912" y="1690688"/>
            <a:ext cx="3235368" cy="198138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77BAA5B-C979-4B8E-A0E4-AE147A4B6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3721" y="1447616"/>
            <a:ext cx="3903507" cy="5331041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90E351C3-EAC9-4D4C-AE8E-006EE04011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2653" y="3814159"/>
            <a:ext cx="3695885" cy="270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1575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ForexWOT-TriangleBreakoutSystem</a:t>
            </a:r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11913E7-9135-4051-ACB4-767D2F16A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085"/>
            <a:ext cx="7810500" cy="1057275"/>
          </a:xfr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57912C0-F67A-4228-A2D9-67DEB4CDED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168819"/>
            <a:ext cx="16192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638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ForexWOT-TriangleBreakoutSystem</a:t>
            </a:r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4D38E21-E6B9-4340-BD07-281A138B37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992" y="1826835"/>
            <a:ext cx="4991487" cy="302037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1A5AAE2-6E60-490A-BD4E-60ACF6998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79291"/>
            <a:ext cx="5188485" cy="3099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930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ForexWOT-TurtleDonchianChannel</a:t>
            </a:r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11913E7-9135-4051-ACB4-767D2F16A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085"/>
            <a:ext cx="7810500" cy="1057275"/>
          </a:xfr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6750B62-F9C4-4DD1-9DCD-A4C0EBC9F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191516"/>
            <a:ext cx="17240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050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ForexWOT-TurtleDonchianChannel</a:t>
            </a:r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8F7F53E-C5A6-4B6C-8A6E-DFC974646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34" y="1519238"/>
            <a:ext cx="4616884" cy="27509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8E4D938-0F04-4682-9A9D-CA39A88BFB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434" y="4458116"/>
            <a:ext cx="4381634" cy="228003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5B662E0-4EF5-4733-BE2B-9AE1C0C2A2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6512" y="1505772"/>
            <a:ext cx="4867410" cy="520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518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ForexWOT.Com-MACDCandlesSystem</a:t>
            </a:r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11913E7-9135-4051-ACB4-767D2F16A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085"/>
            <a:ext cx="7810500" cy="1057275"/>
          </a:xfr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3D0D643-FA79-448C-9A25-5B773E751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96" y="3122813"/>
            <a:ext cx="22574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6587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CBD42A-F0FE-47DB-9ABF-12ABB3BA7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Only</a:t>
            </a:r>
            <a:r>
              <a:rPr lang="es-ES" dirty="0"/>
              <a:t> 1 EA </a:t>
            </a:r>
            <a:r>
              <a:rPr lang="es-ES" dirty="0" err="1"/>
              <a:t>to</a:t>
            </a:r>
            <a:r>
              <a:rPr lang="es-ES" dirty="0"/>
              <a:t> control </a:t>
            </a:r>
            <a:r>
              <a:rPr lang="es-ES" dirty="0" err="1"/>
              <a:t>all</a:t>
            </a:r>
            <a:r>
              <a:rPr lang="es-ES" dirty="0"/>
              <a:t> </a:t>
            </a:r>
            <a:r>
              <a:rPr lang="es-ES" dirty="0" err="1"/>
              <a:t>indicators</a:t>
            </a:r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54BCB8FF-2F89-4A92-A9D0-A4458371EA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754604"/>
            <a:ext cx="1057277" cy="4351338"/>
          </a:xfrm>
        </p:spPr>
      </p:pic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AF3A7705-F5BE-4C78-992D-15E8695E9069}"/>
              </a:ext>
            </a:extLst>
          </p:cNvPr>
          <p:cNvCxnSpPr/>
          <p:nvPr/>
        </p:nvCxnSpPr>
        <p:spPr>
          <a:xfrm flipV="1">
            <a:off x="1895477" y="5646198"/>
            <a:ext cx="954255" cy="1686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>
            <a:extLst>
              <a:ext uri="{FF2B5EF4-FFF2-40B4-BE49-F238E27FC236}">
                <a16:creationId xmlns:a16="http://schemas.microsoft.com/office/drawing/2014/main" id="{5D60430F-953E-4588-98F9-D044A44E1520}"/>
              </a:ext>
            </a:extLst>
          </p:cNvPr>
          <p:cNvSpPr txBox="1"/>
          <p:nvPr/>
        </p:nvSpPr>
        <p:spPr>
          <a:xfrm>
            <a:off x="3187083" y="5539666"/>
            <a:ext cx="1887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1 EA </a:t>
            </a:r>
            <a:r>
              <a:rPr lang="es-ES" dirty="0" err="1"/>
              <a:t>to</a:t>
            </a:r>
            <a:r>
              <a:rPr lang="es-ES" dirty="0"/>
              <a:t> control </a:t>
            </a:r>
            <a:r>
              <a:rPr lang="es-ES" dirty="0" err="1"/>
              <a:t>all</a:t>
            </a:r>
            <a:endParaRPr lang="es-ES" dirty="0"/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8D66FF55-307C-412C-B3A1-7712D3508721}"/>
              </a:ext>
            </a:extLst>
          </p:cNvPr>
          <p:cNvCxnSpPr>
            <a:cxnSpLocks/>
          </p:cNvCxnSpPr>
          <p:nvPr/>
        </p:nvCxnSpPr>
        <p:spPr>
          <a:xfrm flipH="1" flipV="1">
            <a:off x="2254928" y="3666478"/>
            <a:ext cx="1340528" cy="17400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errar llave 10">
            <a:extLst>
              <a:ext uri="{FF2B5EF4-FFF2-40B4-BE49-F238E27FC236}">
                <a16:creationId xmlns:a16="http://schemas.microsoft.com/office/drawing/2014/main" id="{113CE22C-4417-4DC9-A619-4D8DDE9E1C46}"/>
              </a:ext>
            </a:extLst>
          </p:cNvPr>
          <p:cNvSpPr/>
          <p:nvPr/>
        </p:nvSpPr>
        <p:spPr>
          <a:xfrm>
            <a:off x="1895477" y="1754604"/>
            <a:ext cx="66488" cy="3678530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ED9B082D-968D-426E-B7DE-302D59CAF8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322" y="2952750"/>
            <a:ext cx="353377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615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ForexWOT.Com-MACDCandlesSystem</a:t>
            </a:r>
            <a:endParaRPr lang="es-ES" dirty="0"/>
          </a:p>
        </p:txBody>
      </p:sp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63F3BB7D-E6AD-4E91-B70F-55B45D3785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10675" y="468952"/>
            <a:ext cx="2981325" cy="885825"/>
          </a:xfr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A55EA20-9BD6-4CB0-A41A-8B67B8431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099" y="4852779"/>
            <a:ext cx="3181350" cy="96202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581A8A8-197B-4BD9-9027-DDB2FBD4F4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38" y="1719008"/>
            <a:ext cx="6040542" cy="294176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A4FBDE26-DAD6-4D2E-B5B9-4CE3C1C51C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3302" y="1823367"/>
            <a:ext cx="6213560" cy="399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978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ForexWOT.Com-RSIOverBoughtOverSoldSystem</a:t>
            </a:r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11913E7-9135-4051-ACB4-767D2F16A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085"/>
            <a:ext cx="7810500" cy="1057275"/>
          </a:xfr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FFE801E-EB1E-475E-883D-5D7E28E72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084" y="3572516"/>
            <a:ext cx="14478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056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ForexWOT.Com-RSIOverBoughtOverSoldSystem</a:t>
            </a:r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CFF4812-785C-4EA9-BA2A-8FCC27285D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7517" y="365125"/>
            <a:ext cx="2333625" cy="80962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7BFE9F4-1FFF-43A3-9520-D4F0821820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18" y="1846052"/>
            <a:ext cx="5618363" cy="464682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17B499B-EA6B-4B7F-AAA2-DED63EC95D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9180" y="1846052"/>
            <a:ext cx="5618363" cy="473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19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ForexWOT.Com-StepMAPRSIPCCISystem</a:t>
            </a:r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11913E7-9135-4051-ACB4-767D2F16A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085"/>
            <a:ext cx="7810500" cy="1057275"/>
          </a:xfr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B934DB7-109F-4D59-8C3D-BFAF025CDD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395" y="3429000"/>
            <a:ext cx="152400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001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ForexWOT.Com-StepMAPRSIPCCISystem</a:t>
            </a:r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E2AE3ED-4FA2-4C52-8781-AB6DF1358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1061" y="532151"/>
            <a:ext cx="2733675" cy="73342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15FD75E-07D9-4F4B-9B61-826075D3FC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154" y="1846052"/>
            <a:ext cx="5498028" cy="404613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B73F32A-4CA7-4ED6-A122-EC8B232DED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818" y="1846052"/>
            <a:ext cx="5474983" cy="2628293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B11317F-9C7A-4943-8B7E-BC6905ED9C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024" y="4403071"/>
            <a:ext cx="2293995" cy="158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58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76CA1-52DA-4CCC-A9C6-6B5F2E42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ForexWOT.Com-StepRSISystem</a:t>
            </a:r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11913E7-9135-4051-ACB4-767D2F16AA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90085"/>
            <a:ext cx="7810500" cy="1057275"/>
          </a:xfr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47726D0-0032-4A2D-ADFA-68AC3869D1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641" y="3429000"/>
            <a:ext cx="18383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2462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</TotalTime>
  <Words>174</Words>
  <Application>Microsoft Office PowerPoint</Application>
  <PresentationFormat>Panorámica</PresentationFormat>
  <Paragraphs>38</Paragraphs>
  <Slides>30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Tema de Office</vt:lpstr>
      <vt:lpstr>Program Proposal</vt:lpstr>
      <vt:lpstr>1 EA to manage all indicators</vt:lpstr>
      <vt:lpstr>ForexWOT.Com-MACDCandlesSystem</vt:lpstr>
      <vt:lpstr>ForexWOT.Com-MACDCandlesSystem</vt:lpstr>
      <vt:lpstr>ForexWOT.Com-RSIOverBoughtOverSoldSystem</vt:lpstr>
      <vt:lpstr>ForexWOT.Com-RSIOverBoughtOverSoldSystem</vt:lpstr>
      <vt:lpstr>ForexWOT.Com-StepMAPRSIPCCISystem</vt:lpstr>
      <vt:lpstr>ForexWOT.Com-StepMAPRSIPCCISystem</vt:lpstr>
      <vt:lpstr>ForexWOT.Com-StepRSISystem</vt:lpstr>
      <vt:lpstr>ForexWOT.Com-StepRSISystem</vt:lpstr>
      <vt:lpstr>ForexWOT.Com-VoltyChannelStop</vt:lpstr>
      <vt:lpstr>ForexWOT.Com-VoltyChannelStop</vt:lpstr>
      <vt:lpstr>Forexwot-ATR Scalping System</vt:lpstr>
      <vt:lpstr>Forexwot-ATR Scalping System</vt:lpstr>
      <vt:lpstr>ForexWOT-AutoSnR</vt:lpstr>
      <vt:lpstr>ForexWOT-AutoSnR</vt:lpstr>
      <vt:lpstr>ForexWOT-DoubleBollingerBandSystem</vt:lpstr>
      <vt:lpstr>ForexWOT-DoubleBollingerBandSystem</vt:lpstr>
      <vt:lpstr>ForexWOT-DoubleBollingerBandSystem</vt:lpstr>
      <vt:lpstr>ForexWOT-MACDtrendlineBreakout</vt:lpstr>
      <vt:lpstr>ForexWOT-MACDtrendlineBreakout</vt:lpstr>
      <vt:lpstr>ForexWOT-RSIdivergence</vt:lpstr>
      <vt:lpstr>ForexWOT-RSIdivergence</vt:lpstr>
      <vt:lpstr>ForexWOT-StrongReversalSystem</vt:lpstr>
      <vt:lpstr>ForexWOT-StrongReversalSystem</vt:lpstr>
      <vt:lpstr>ForexWOT-TriangleBreakoutSystem</vt:lpstr>
      <vt:lpstr>ForexWOT-TriangleBreakoutSystem</vt:lpstr>
      <vt:lpstr>ForexWOT-TurtleDonchianChannel</vt:lpstr>
      <vt:lpstr>ForexWOT-TurtleDonchianChannel</vt:lpstr>
      <vt:lpstr>Only 1 EA to control all indicators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Tanausu Araña</dc:creator>
  <cp:lastModifiedBy>Tanausu Araña</cp:lastModifiedBy>
  <cp:revision>11</cp:revision>
  <dcterms:created xsi:type="dcterms:W3CDTF">2022-02-28T11:52:24Z</dcterms:created>
  <dcterms:modified xsi:type="dcterms:W3CDTF">2022-03-02T10:27:12Z</dcterms:modified>
</cp:coreProperties>
</file>