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35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smtClean="0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05D5-E4C8-44A7-A525-BC2A1BB358A0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FB80-0E88-4504-8920-33ECD0B721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8133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05D5-E4C8-44A7-A525-BC2A1BB358A0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FB80-0E88-4504-8920-33ECD0B721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9416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05D5-E4C8-44A7-A525-BC2A1BB358A0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FB80-0E88-4504-8920-33ECD0B721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0809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05D5-E4C8-44A7-A525-BC2A1BB358A0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FB80-0E88-4504-8920-33ECD0B721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2687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05D5-E4C8-44A7-A525-BC2A1BB358A0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FB80-0E88-4504-8920-33ECD0B721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2310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05D5-E4C8-44A7-A525-BC2A1BB358A0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FB80-0E88-4504-8920-33ECD0B721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9057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05D5-E4C8-44A7-A525-BC2A1BB358A0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FB80-0E88-4504-8920-33ECD0B721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835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05D5-E4C8-44A7-A525-BC2A1BB358A0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FB80-0E88-4504-8920-33ECD0B721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7129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05D5-E4C8-44A7-A525-BC2A1BB358A0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FB80-0E88-4504-8920-33ECD0B721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9573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05D5-E4C8-44A7-A525-BC2A1BB358A0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FB80-0E88-4504-8920-33ECD0B721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5851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05D5-E4C8-44A7-A525-BC2A1BB358A0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FFB80-0E88-4504-8920-33ECD0B721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3740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305D5-E4C8-44A7-A525-BC2A1BB358A0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FFB80-0E88-4504-8920-33ECD0B721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5614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188640"/>
            <a:ext cx="885698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ko-KR" sz="1200" dirty="0" smtClean="0"/>
              <a:t>This job is to create a new entry logic for </a:t>
            </a:r>
            <a:r>
              <a:rPr lang="en-GB" altLang="ko-KR" sz="1200" dirty="0" smtClean="0"/>
              <a:t>the </a:t>
            </a:r>
            <a:r>
              <a:rPr lang="en-GB" altLang="ko-KR" sz="1200" dirty="0" err="1" smtClean="0"/>
              <a:t>Starseed</a:t>
            </a:r>
            <a:r>
              <a:rPr lang="en-GB" altLang="ko-KR" sz="1200" dirty="0" smtClean="0"/>
              <a:t> trading </a:t>
            </a:r>
            <a:r>
              <a:rPr lang="en-GB" altLang="ko-KR" sz="1200" dirty="0" smtClean="0"/>
              <a:t>tool.</a:t>
            </a:r>
          </a:p>
          <a:p>
            <a:endParaRPr lang="en-GB" altLang="ko-KR" sz="1200" dirty="0"/>
          </a:p>
          <a:p>
            <a:r>
              <a:rPr lang="en-GB" altLang="ko-KR" sz="1200" dirty="0" smtClean="0">
                <a:solidFill>
                  <a:srgbClr val="FF0000"/>
                </a:solidFill>
              </a:rPr>
              <a:t>Important: Please read my instructions and study the behaviour of my EA carefully and confirm</a:t>
            </a:r>
          </a:p>
          <a:p>
            <a:r>
              <a:rPr lang="en-GB" altLang="ko-KR" sz="1200" dirty="0" smtClean="0">
                <a:solidFill>
                  <a:srgbClr val="FF0000"/>
                </a:solidFill>
              </a:rPr>
              <a:t>You fully understand what I require</a:t>
            </a:r>
            <a:r>
              <a:rPr lang="en-GB" altLang="ko-KR" sz="1200" dirty="0" smtClean="0">
                <a:solidFill>
                  <a:srgbClr val="FF0000"/>
                </a:solidFill>
              </a:rPr>
              <a:t>.</a:t>
            </a:r>
          </a:p>
          <a:p>
            <a:endParaRPr lang="en-GB" altLang="ko-KR" sz="1200" dirty="0"/>
          </a:p>
          <a:p>
            <a:r>
              <a:rPr lang="en-GB" altLang="ko-KR" sz="1200" dirty="0" smtClean="0"/>
              <a:t>The trading tool works by drawing a box onto the charts which activates an entry, once a signal from the </a:t>
            </a:r>
            <a:r>
              <a:rPr lang="en-GB" altLang="ko-KR" sz="1200" dirty="0" err="1" smtClean="0"/>
              <a:t>supres</a:t>
            </a:r>
            <a:r>
              <a:rPr lang="en-GB" altLang="ko-KR" sz="1200" dirty="0" smtClean="0"/>
              <a:t> </a:t>
            </a:r>
            <a:r>
              <a:rPr lang="en-GB" altLang="ko-KR" sz="1200" dirty="0" err="1" smtClean="0"/>
              <a:t>abcd</a:t>
            </a:r>
            <a:r>
              <a:rPr lang="en-GB" altLang="ko-KR" sz="1200" dirty="0" smtClean="0"/>
              <a:t> indicator is painted (You should find the indicator in the source code, but I can also send to you as separate indicator if it is helpful to you), see below: </a:t>
            </a:r>
            <a:endParaRPr lang="en-GB" altLang="ko-KR" sz="1200" dirty="0" smtClean="0"/>
          </a:p>
          <a:p>
            <a:endParaRPr lang="en-GB" altLang="ko-KR" dirty="0"/>
          </a:p>
          <a:p>
            <a:endParaRPr lang="ko-KR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80" y="1740051"/>
            <a:ext cx="8079432" cy="489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5831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260648"/>
            <a:ext cx="864096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ko-KR" sz="1400" b="1" u="sng" dirty="0" smtClean="0"/>
              <a:t>Parameter explanation:</a:t>
            </a:r>
          </a:p>
          <a:p>
            <a:endParaRPr lang="en-GB" altLang="ko-KR" sz="1400" dirty="0"/>
          </a:p>
          <a:p>
            <a:r>
              <a:rPr lang="en-GB" altLang="ko-KR" sz="1400" dirty="0" smtClean="0"/>
              <a:t>In the parameters, there is an option called ‘</a:t>
            </a:r>
            <a:r>
              <a:rPr lang="en-GB" altLang="ko-KR" sz="1400" b="1" dirty="0" smtClean="0"/>
              <a:t>Candle Validation’ </a:t>
            </a:r>
            <a:r>
              <a:rPr lang="en-GB" altLang="ko-KR" sz="1400" dirty="0" smtClean="0"/>
              <a:t>which can be set to true/false. What this means is that when ‘</a:t>
            </a:r>
            <a:r>
              <a:rPr lang="en-GB" altLang="ko-KR" sz="1400" b="1" dirty="0" smtClean="0"/>
              <a:t>Candle Validation’ </a:t>
            </a:r>
            <a:r>
              <a:rPr lang="en-GB" altLang="ko-KR" sz="1400" dirty="0" smtClean="0"/>
              <a:t>is true, the tool will </a:t>
            </a:r>
            <a:r>
              <a:rPr lang="en-GB" altLang="ko-KR" sz="1400" b="1" u="sng" dirty="0" smtClean="0"/>
              <a:t>only </a:t>
            </a:r>
            <a:r>
              <a:rPr lang="en-GB" altLang="ko-KR" sz="1400" dirty="0" smtClean="0"/>
              <a:t>activate </a:t>
            </a:r>
            <a:r>
              <a:rPr lang="en-GB" altLang="ko-KR" sz="1400" dirty="0" smtClean="0">
                <a:solidFill>
                  <a:srgbClr val="00B050"/>
                </a:solidFill>
              </a:rPr>
              <a:t>buy</a:t>
            </a:r>
            <a:r>
              <a:rPr lang="en-GB" altLang="ko-KR" sz="1400" dirty="0" smtClean="0"/>
              <a:t> signals on a </a:t>
            </a:r>
            <a:r>
              <a:rPr lang="en-GB" altLang="ko-KR" sz="1400" dirty="0" smtClean="0">
                <a:solidFill>
                  <a:srgbClr val="FF0000"/>
                </a:solidFill>
              </a:rPr>
              <a:t>bearish </a:t>
            </a:r>
            <a:r>
              <a:rPr lang="en-GB" altLang="ko-KR" sz="1400" dirty="0" smtClean="0"/>
              <a:t>candle</a:t>
            </a:r>
            <a:r>
              <a:rPr lang="en-GB" altLang="ko-KR" sz="1400" dirty="0" smtClean="0">
                <a:solidFill>
                  <a:srgbClr val="FF0000"/>
                </a:solidFill>
              </a:rPr>
              <a:t> </a:t>
            </a:r>
            <a:r>
              <a:rPr lang="en-GB" altLang="ko-KR" sz="1400" dirty="0" smtClean="0"/>
              <a:t>and </a:t>
            </a:r>
            <a:r>
              <a:rPr lang="en-GB" altLang="ko-KR" sz="1400" dirty="0" smtClean="0">
                <a:solidFill>
                  <a:srgbClr val="FF0000"/>
                </a:solidFill>
              </a:rPr>
              <a:t>sell</a:t>
            </a:r>
            <a:r>
              <a:rPr lang="en-GB" altLang="ko-KR" sz="1400" dirty="0" smtClean="0"/>
              <a:t> signals on a </a:t>
            </a:r>
            <a:r>
              <a:rPr lang="en-GB" altLang="ko-KR" sz="1400" dirty="0" smtClean="0">
                <a:solidFill>
                  <a:srgbClr val="00B050"/>
                </a:solidFill>
              </a:rPr>
              <a:t>bullish</a:t>
            </a:r>
            <a:r>
              <a:rPr lang="en-GB" altLang="ko-KR" sz="1400" dirty="0" smtClean="0"/>
              <a:t> candle. This is important, because we will change this for the new strategy!</a:t>
            </a:r>
          </a:p>
          <a:p>
            <a:endParaRPr lang="en-GB" altLang="ko-KR" sz="1400" dirty="0"/>
          </a:p>
          <a:p>
            <a:r>
              <a:rPr lang="en-GB" altLang="ko-KR" sz="1400" dirty="0" smtClean="0"/>
              <a:t>In the parameters, the stop loss can be selected as </a:t>
            </a:r>
            <a:r>
              <a:rPr lang="en-GB" altLang="ko-KR" sz="1400" b="1" dirty="0" smtClean="0"/>
              <a:t>‘Last Candle High/Low’ </a:t>
            </a:r>
            <a:r>
              <a:rPr lang="en-GB" altLang="ko-KR" sz="1400" dirty="0" smtClean="0"/>
              <a:t>or </a:t>
            </a:r>
            <a:r>
              <a:rPr lang="en-GB" altLang="ko-KR" sz="1400" b="1" dirty="0" smtClean="0"/>
              <a:t>‘Last High/Low’. </a:t>
            </a:r>
            <a:r>
              <a:rPr lang="en-GB" altLang="ko-KR" sz="1400" dirty="0" smtClean="0"/>
              <a:t>What this means is that when </a:t>
            </a:r>
            <a:r>
              <a:rPr lang="en-GB" altLang="ko-KR" sz="1400" b="1" dirty="0" smtClean="0"/>
              <a:t>‘Last Candle High/Low’ </a:t>
            </a:r>
            <a:r>
              <a:rPr lang="en-GB" altLang="ko-KR" sz="1400" dirty="0" smtClean="0"/>
              <a:t>is selected, the stop loss will be set as the last candle high/low, but it will also run a check on the parameters </a:t>
            </a:r>
            <a:r>
              <a:rPr lang="en-GB" altLang="ko-KR" sz="1400" b="1" dirty="0" smtClean="0"/>
              <a:t>‘minimum stop loss in points’</a:t>
            </a:r>
            <a:r>
              <a:rPr lang="en-GB" altLang="ko-KR" sz="1400" dirty="0" smtClean="0"/>
              <a:t> to define the amount. </a:t>
            </a:r>
          </a:p>
          <a:p>
            <a:endParaRPr lang="en-GB" altLang="ko-KR" sz="1400" dirty="0"/>
          </a:p>
          <a:p>
            <a:r>
              <a:rPr lang="en-GB" altLang="ko-KR" sz="1400" dirty="0" smtClean="0"/>
              <a:t>For example, the trading tool enters a trade and the last candle high/low is 23 points away from current price, but in </a:t>
            </a:r>
            <a:r>
              <a:rPr lang="en-GB" altLang="ko-KR" sz="1400" b="1" dirty="0" smtClean="0"/>
              <a:t>‘minimum stop loss in points’ </a:t>
            </a:r>
            <a:r>
              <a:rPr lang="en-GB" altLang="ko-KR" sz="1400" dirty="0" smtClean="0"/>
              <a:t>we have set a 40 point stop loss, the tool will use a 40 point stop loss. When the trading tool enters a trade and the last candle high/low is 67 point away, but in </a:t>
            </a:r>
            <a:r>
              <a:rPr lang="en-GB" altLang="ko-KR" sz="1400" b="1" dirty="0" smtClean="0"/>
              <a:t>‘minimum stop loss in points’ </a:t>
            </a:r>
            <a:r>
              <a:rPr lang="en-GB" altLang="ko-KR" sz="1400" dirty="0" smtClean="0"/>
              <a:t>we have set a 40 point stop loss, the tool will use a 67 point stop loss as this is further away. </a:t>
            </a:r>
          </a:p>
          <a:p>
            <a:endParaRPr lang="en-GB" altLang="ko-KR" sz="1400" dirty="0"/>
          </a:p>
          <a:p>
            <a:r>
              <a:rPr lang="en-GB" altLang="ko-KR" sz="1400" dirty="0" smtClean="0"/>
              <a:t>Same behaviour for </a:t>
            </a:r>
            <a:r>
              <a:rPr lang="en-GB" altLang="ko-KR" sz="1400" b="1" dirty="0" smtClean="0"/>
              <a:t>‘Last High/Low’ , </a:t>
            </a:r>
            <a:r>
              <a:rPr lang="en-GB" altLang="ko-KR" sz="1400" dirty="0" smtClean="0"/>
              <a:t>it will check </a:t>
            </a:r>
            <a:r>
              <a:rPr lang="en-GB" altLang="ko-KR" sz="1400" b="1" dirty="0" smtClean="0"/>
              <a:t>‘minimum </a:t>
            </a:r>
            <a:r>
              <a:rPr lang="en-GB" altLang="ko-KR" sz="1400" b="1" dirty="0"/>
              <a:t>stop loss in points’ </a:t>
            </a:r>
            <a:r>
              <a:rPr lang="en-GB" altLang="ko-KR" sz="1400" dirty="0" smtClean="0"/>
              <a:t>and if </a:t>
            </a:r>
            <a:r>
              <a:rPr lang="en-GB" altLang="ko-KR" sz="1400" b="1" dirty="0" smtClean="0"/>
              <a:t>‘Last High/Low’ </a:t>
            </a:r>
            <a:r>
              <a:rPr lang="en-GB" altLang="ko-KR" sz="1400" dirty="0" smtClean="0"/>
              <a:t>is smaller than </a:t>
            </a:r>
            <a:r>
              <a:rPr lang="en-GB" altLang="ko-KR" sz="1400" b="1" dirty="0" smtClean="0"/>
              <a:t>‘minimum stop loss in points’ </a:t>
            </a:r>
            <a:r>
              <a:rPr lang="en-GB" altLang="ko-KR" sz="1400" dirty="0" smtClean="0"/>
              <a:t>.It will select</a:t>
            </a:r>
            <a:r>
              <a:rPr lang="en-GB" altLang="ko-KR" sz="1400" b="1" dirty="0" smtClean="0"/>
              <a:t> ‘minimum stop loss in points’</a:t>
            </a:r>
          </a:p>
          <a:p>
            <a:endParaRPr lang="en-GB" altLang="ko-KR" sz="1400" b="1" dirty="0"/>
          </a:p>
          <a:p>
            <a:r>
              <a:rPr lang="en-GB" altLang="ko-KR" sz="1400" b="1" dirty="0" smtClean="0">
                <a:solidFill>
                  <a:srgbClr val="FF0000"/>
                </a:solidFill>
              </a:rPr>
              <a:t>New job: Create a new parameter which is called ‘Fixed Stop Loss in Points’ where we can specify a fixed amount stop loss in points, instead of using the candle size and structures. It will be important for the new entry logic. </a:t>
            </a:r>
            <a:endParaRPr lang="en-GB" altLang="ko-KR" dirty="0" smtClean="0"/>
          </a:p>
          <a:p>
            <a:endParaRPr lang="en-GB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32077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260648"/>
            <a:ext cx="864096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ko-KR" sz="1400" b="1" u="sng" dirty="0" smtClean="0"/>
              <a:t>New entry logic</a:t>
            </a:r>
          </a:p>
          <a:p>
            <a:endParaRPr lang="en-GB" altLang="ko-KR" sz="1400" b="1" u="sng" dirty="0"/>
          </a:p>
          <a:p>
            <a:r>
              <a:rPr lang="en-GB" altLang="ko-KR" sz="1400" dirty="0" smtClean="0"/>
              <a:t>In parameters, we will have a new option called ‘Entry Mode’ and we will be able to select </a:t>
            </a:r>
            <a:r>
              <a:rPr lang="en-GB" altLang="ko-KR" sz="1400" b="1" dirty="0" smtClean="0"/>
              <a:t>‘Conservative’ </a:t>
            </a:r>
            <a:r>
              <a:rPr lang="en-GB" altLang="ko-KR" sz="1400" dirty="0" smtClean="0"/>
              <a:t>and ‘</a:t>
            </a:r>
            <a:r>
              <a:rPr lang="en-GB" altLang="ko-KR" sz="1400" b="1" dirty="0" smtClean="0"/>
              <a:t>Aggressive</a:t>
            </a:r>
            <a:r>
              <a:rPr lang="en-GB" altLang="ko-KR" sz="1400" dirty="0" smtClean="0"/>
              <a:t>’  from it. </a:t>
            </a:r>
          </a:p>
          <a:p>
            <a:endParaRPr lang="en-GB" altLang="ko-KR" sz="1400" dirty="0"/>
          </a:p>
          <a:p>
            <a:r>
              <a:rPr lang="en-GB" altLang="ko-KR" sz="1400" b="1" dirty="0" smtClean="0"/>
              <a:t>Aggressive</a:t>
            </a:r>
            <a:r>
              <a:rPr lang="en-GB" altLang="ko-KR" sz="1400" dirty="0" smtClean="0"/>
              <a:t> will be the old logic, I have explained on the previous page and </a:t>
            </a:r>
            <a:r>
              <a:rPr lang="en-GB" altLang="ko-KR" sz="1400" b="1" dirty="0" smtClean="0"/>
              <a:t>Conservative</a:t>
            </a:r>
            <a:r>
              <a:rPr lang="en-GB" altLang="ko-KR" sz="1400" dirty="0" smtClean="0"/>
              <a:t> will be the new logic I will explain now for the job. </a:t>
            </a:r>
          </a:p>
          <a:p>
            <a:endParaRPr lang="en-GB" altLang="ko-KR" sz="1400" dirty="0"/>
          </a:p>
          <a:p>
            <a:r>
              <a:rPr lang="en-GB" altLang="ko-KR" sz="1400" dirty="0" smtClean="0"/>
              <a:t>It is using the same box object principle and reacting to </a:t>
            </a:r>
            <a:r>
              <a:rPr lang="en-GB" altLang="ko-KR" sz="1400" dirty="0" err="1"/>
              <a:t>supres</a:t>
            </a:r>
            <a:r>
              <a:rPr lang="en-GB" altLang="ko-KR" sz="1400" dirty="0"/>
              <a:t> </a:t>
            </a:r>
            <a:r>
              <a:rPr lang="en-GB" altLang="ko-KR" sz="1400" dirty="0" err="1"/>
              <a:t>abcd</a:t>
            </a:r>
            <a:r>
              <a:rPr lang="en-GB" altLang="ko-KR" sz="1400" dirty="0"/>
              <a:t> </a:t>
            </a:r>
            <a:r>
              <a:rPr lang="en-GB" altLang="ko-KR" sz="1400" dirty="0" smtClean="0"/>
              <a:t>indicator but the entries are calculated differently. This time it should enter the trade as per the requirement on the next 2 pages. </a:t>
            </a:r>
            <a:r>
              <a:rPr lang="en-GB" altLang="ko-KR" sz="1400" dirty="0" smtClean="0">
                <a:solidFill>
                  <a:srgbClr val="FF0000"/>
                </a:solidFill>
              </a:rPr>
              <a:t>Please consider it carefully. </a:t>
            </a:r>
          </a:p>
          <a:p>
            <a:endParaRPr lang="en-GB" altLang="ko-KR" sz="1400" dirty="0"/>
          </a:p>
          <a:p>
            <a:endParaRPr lang="en-GB" altLang="ko-KR" sz="1400" dirty="0" smtClean="0"/>
          </a:p>
          <a:p>
            <a:endParaRPr lang="en-GB" altLang="ko-KR" sz="1400" dirty="0"/>
          </a:p>
          <a:p>
            <a:endParaRPr lang="en-GB" altLang="ko-KR" sz="1400" dirty="0" smtClean="0"/>
          </a:p>
          <a:p>
            <a:endParaRPr lang="en-GB" altLang="ko-KR" sz="1400" dirty="0"/>
          </a:p>
          <a:p>
            <a:endParaRPr lang="en-GB" altLang="ko-KR" sz="1400" dirty="0" smtClean="0"/>
          </a:p>
          <a:p>
            <a:endParaRPr lang="en-GB" altLang="ko-KR" sz="1400" dirty="0"/>
          </a:p>
          <a:p>
            <a:endParaRPr lang="en-GB" altLang="ko-KR" sz="1400" dirty="0" smtClean="0"/>
          </a:p>
          <a:p>
            <a:endParaRPr lang="en-GB" altLang="ko-KR" sz="1400" dirty="0"/>
          </a:p>
          <a:p>
            <a:endParaRPr lang="en-GB" altLang="ko-KR" sz="1400" dirty="0" smtClean="0"/>
          </a:p>
          <a:p>
            <a:endParaRPr lang="en-GB" altLang="ko-KR" dirty="0" smtClean="0"/>
          </a:p>
          <a:p>
            <a:endParaRPr lang="en-GB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59554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9024" y="4941168"/>
            <a:ext cx="878497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ko-KR" sz="1700" dirty="0" smtClean="0"/>
              <a:t>1) When </a:t>
            </a:r>
            <a:r>
              <a:rPr lang="en-GB" altLang="ko-KR" sz="1700" b="1" dirty="0" smtClean="0">
                <a:solidFill>
                  <a:srgbClr val="00B050"/>
                </a:solidFill>
              </a:rPr>
              <a:t>buy</a:t>
            </a:r>
            <a:r>
              <a:rPr lang="en-GB" altLang="ko-KR" sz="1700" dirty="0" smtClean="0"/>
              <a:t> signal is on a </a:t>
            </a:r>
            <a:r>
              <a:rPr lang="en-GB" altLang="ko-KR" sz="1700" b="1" dirty="0" smtClean="0">
                <a:solidFill>
                  <a:srgbClr val="00B050"/>
                </a:solidFill>
              </a:rPr>
              <a:t>bullish</a:t>
            </a:r>
            <a:r>
              <a:rPr lang="en-GB" altLang="ko-KR" sz="1700" dirty="0" smtClean="0"/>
              <a:t> candle close, then enter at next candle </a:t>
            </a:r>
            <a:r>
              <a:rPr lang="en-GB" altLang="ko-KR" sz="1700" b="1" dirty="0" smtClean="0"/>
              <a:t>open</a:t>
            </a:r>
            <a:endParaRPr lang="en-GB" altLang="ko-KR" sz="1700" dirty="0" smtClean="0"/>
          </a:p>
          <a:p>
            <a:endParaRPr lang="en-GB" altLang="ko-KR" sz="1700" dirty="0"/>
          </a:p>
          <a:p>
            <a:r>
              <a:rPr lang="en-GB" altLang="ko-KR" sz="1700" dirty="0"/>
              <a:t>2</a:t>
            </a:r>
            <a:r>
              <a:rPr lang="en-GB" altLang="ko-KR" sz="1700" dirty="0" smtClean="0"/>
              <a:t>) When</a:t>
            </a:r>
            <a:r>
              <a:rPr lang="en-GB" altLang="ko-KR" sz="1700" b="1" dirty="0" smtClean="0">
                <a:solidFill>
                  <a:srgbClr val="00B050"/>
                </a:solidFill>
              </a:rPr>
              <a:t> buy </a:t>
            </a:r>
            <a:r>
              <a:rPr lang="en-GB" altLang="ko-KR" sz="1700" dirty="0" smtClean="0"/>
              <a:t>signal is on a </a:t>
            </a:r>
            <a:r>
              <a:rPr lang="en-GB" altLang="ko-KR" sz="1700" b="1" dirty="0" smtClean="0">
                <a:solidFill>
                  <a:srgbClr val="C00000"/>
                </a:solidFill>
              </a:rPr>
              <a:t>bearish</a:t>
            </a:r>
            <a:r>
              <a:rPr lang="en-GB" altLang="ko-KR" sz="1700" dirty="0" smtClean="0"/>
              <a:t> candle close, then enter at next candle </a:t>
            </a:r>
            <a:r>
              <a:rPr lang="en-GB" altLang="ko-KR" sz="1700" b="1" dirty="0" smtClean="0"/>
              <a:t>close </a:t>
            </a:r>
          </a:p>
          <a:p>
            <a:r>
              <a:rPr lang="en-GB" altLang="ko-KR" sz="1700" dirty="0" smtClean="0"/>
              <a:t>(if the wick didn’t take out the low of the signal candle) </a:t>
            </a:r>
            <a:endParaRPr lang="ko-KR" altLang="en-US" sz="17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64489" cy="4705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3974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9024" y="4941168"/>
            <a:ext cx="878497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ko-KR" sz="1700" dirty="0" smtClean="0"/>
              <a:t>1) When </a:t>
            </a:r>
            <a:r>
              <a:rPr lang="en-GB" altLang="ko-KR" sz="1700" b="1" dirty="0" smtClean="0">
                <a:solidFill>
                  <a:srgbClr val="C00000"/>
                </a:solidFill>
              </a:rPr>
              <a:t>sell</a:t>
            </a:r>
            <a:r>
              <a:rPr lang="en-GB" altLang="ko-KR" sz="1700" dirty="0" smtClean="0"/>
              <a:t> signal is on a </a:t>
            </a:r>
            <a:r>
              <a:rPr lang="en-GB" altLang="ko-KR" sz="1700" b="1" dirty="0" smtClean="0">
                <a:solidFill>
                  <a:srgbClr val="C00000"/>
                </a:solidFill>
              </a:rPr>
              <a:t>bearish</a:t>
            </a:r>
            <a:r>
              <a:rPr lang="en-GB" altLang="ko-KR" sz="1700" dirty="0" smtClean="0"/>
              <a:t> candle close, then enter at next candle </a:t>
            </a:r>
            <a:r>
              <a:rPr lang="en-GB" altLang="ko-KR" sz="1700" b="1" dirty="0" smtClean="0"/>
              <a:t>open</a:t>
            </a:r>
            <a:endParaRPr lang="en-GB" altLang="ko-KR" sz="1700" dirty="0" smtClean="0"/>
          </a:p>
          <a:p>
            <a:endParaRPr lang="en-GB" altLang="ko-KR" sz="1700" dirty="0"/>
          </a:p>
          <a:p>
            <a:r>
              <a:rPr lang="en-GB" altLang="ko-KR" sz="1700" dirty="0" smtClean="0"/>
              <a:t>2) When</a:t>
            </a:r>
            <a:r>
              <a:rPr lang="en-GB" altLang="ko-KR" sz="1700" b="1" dirty="0" smtClean="0">
                <a:solidFill>
                  <a:srgbClr val="00B050"/>
                </a:solidFill>
              </a:rPr>
              <a:t> </a:t>
            </a:r>
            <a:r>
              <a:rPr lang="en-GB" altLang="ko-KR" sz="1700" b="1" dirty="0" smtClean="0">
                <a:solidFill>
                  <a:srgbClr val="C00000"/>
                </a:solidFill>
              </a:rPr>
              <a:t>sell</a:t>
            </a:r>
            <a:r>
              <a:rPr lang="en-GB" altLang="ko-KR" sz="1700" b="1" dirty="0" smtClean="0">
                <a:solidFill>
                  <a:srgbClr val="00B050"/>
                </a:solidFill>
              </a:rPr>
              <a:t> </a:t>
            </a:r>
            <a:r>
              <a:rPr lang="en-GB" altLang="ko-KR" sz="1700" dirty="0" smtClean="0"/>
              <a:t>signal is on a </a:t>
            </a:r>
            <a:r>
              <a:rPr lang="en-GB" altLang="ko-KR" sz="1700" b="1" dirty="0" smtClean="0">
                <a:solidFill>
                  <a:srgbClr val="00B050"/>
                </a:solidFill>
              </a:rPr>
              <a:t>bullish</a:t>
            </a:r>
            <a:r>
              <a:rPr lang="en-GB" altLang="ko-KR" sz="1700" dirty="0" smtClean="0"/>
              <a:t> candle close, then enter at next candle </a:t>
            </a:r>
            <a:r>
              <a:rPr lang="en-GB" altLang="ko-KR" sz="1700" b="1" dirty="0" smtClean="0"/>
              <a:t>close</a:t>
            </a:r>
          </a:p>
          <a:p>
            <a:r>
              <a:rPr lang="en-GB" altLang="ko-KR" sz="1700" smtClean="0"/>
              <a:t>(</a:t>
            </a:r>
            <a:r>
              <a:rPr lang="en-GB" altLang="ko-KR" sz="1700" dirty="0"/>
              <a:t>if the wick didn’t take out the low of the signal </a:t>
            </a:r>
            <a:r>
              <a:rPr lang="en-GB" altLang="ko-KR" sz="1700"/>
              <a:t>candle</a:t>
            </a:r>
            <a:r>
              <a:rPr lang="en-GB" altLang="ko-KR" sz="1700" smtClean="0"/>
              <a:t>)</a:t>
            </a:r>
            <a:endParaRPr lang="ko-KR" altLang="en-US" sz="1700" dirty="0"/>
          </a:p>
        </p:txBody>
      </p:sp>
      <p:sp>
        <p:nvSpPr>
          <p:cNvPr id="2" name="TextBox 1"/>
          <p:cNvSpPr txBox="1"/>
          <p:nvPr/>
        </p:nvSpPr>
        <p:spPr>
          <a:xfrm>
            <a:off x="138562" y="229319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ko-KR" dirty="0" smtClean="0"/>
              <a:t>1)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51512" y="229319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ko-KR" dirty="0"/>
              <a:t>2</a:t>
            </a:r>
            <a:r>
              <a:rPr lang="en-GB" altLang="ko-KR" dirty="0" smtClean="0"/>
              <a:t>)</a:t>
            </a:r>
            <a:endParaRPr lang="ko-KR" altLang="en-US" dirty="0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88507"/>
            <a:ext cx="4464496" cy="3910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62" y="836712"/>
            <a:ext cx="4041247" cy="3224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0426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260648"/>
            <a:ext cx="8640960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ko-KR" sz="1400" b="1" u="sng" dirty="0" smtClean="0"/>
              <a:t>New entry logic</a:t>
            </a:r>
          </a:p>
          <a:p>
            <a:endParaRPr lang="en-GB" altLang="ko-KR" sz="1400" b="1" u="sng" dirty="0"/>
          </a:p>
          <a:p>
            <a:r>
              <a:rPr lang="en-GB" altLang="ko-KR" sz="1400" dirty="0" smtClean="0"/>
              <a:t>For the entries I have explained to you, we do not need ‘</a:t>
            </a:r>
            <a:r>
              <a:rPr lang="en-GB" altLang="ko-KR" sz="1400" b="1" dirty="0" smtClean="0"/>
              <a:t>Candle Validation’ </a:t>
            </a:r>
            <a:r>
              <a:rPr lang="en-GB" altLang="ko-KR" sz="1400" dirty="0" smtClean="0"/>
              <a:t>true or false, as the principles for entries are clearly defined. </a:t>
            </a:r>
          </a:p>
          <a:p>
            <a:endParaRPr lang="en-GB" altLang="ko-KR" sz="1400" dirty="0">
              <a:solidFill>
                <a:srgbClr val="FF0000"/>
              </a:solidFill>
            </a:endParaRPr>
          </a:p>
          <a:p>
            <a:r>
              <a:rPr lang="en-GB" altLang="ko-KR" sz="1400" dirty="0" smtClean="0"/>
              <a:t>However, we want to be able to select which stop loss to use, based on </a:t>
            </a:r>
            <a:r>
              <a:rPr lang="en-GB" altLang="ko-KR" sz="1400" b="1" dirty="0" smtClean="0"/>
              <a:t>‘Last Candle High/Low’ </a:t>
            </a:r>
            <a:r>
              <a:rPr lang="en-GB" altLang="ko-KR" sz="1400" dirty="0" smtClean="0"/>
              <a:t>+ </a:t>
            </a:r>
            <a:r>
              <a:rPr lang="en-GB" altLang="ko-KR" sz="1400" b="1" dirty="0" smtClean="0"/>
              <a:t>‘minimum stop loss in points’ </a:t>
            </a:r>
            <a:r>
              <a:rPr lang="en-GB" altLang="ko-KR" sz="1400" dirty="0" smtClean="0"/>
              <a:t>or ‘</a:t>
            </a:r>
            <a:r>
              <a:rPr lang="en-GB" altLang="ko-KR" sz="1400" b="1" dirty="0" smtClean="0"/>
              <a:t>Last High/Low’ + ‘</a:t>
            </a:r>
            <a:r>
              <a:rPr lang="en-GB" altLang="ko-KR" sz="1400" b="1" dirty="0" err="1" smtClean="0"/>
              <a:t>minium</a:t>
            </a:r>
            <a:r>
              <a:rPr lang="en-GB" altLang="ko-KR" sz="1400" b="1" dirty="0" smtClean="0"/>
              <a:t> stop loss in points’ </a:t>
            </a:r>
            <a:r>
              <a:rPr lang="en-GB" altLang="ko-KR" sz="1400" dirty="0" smtClean="0"/>
              <a:t>or including the new Stop loss which is ‘</a:t>
            </a:r>
            <a:r>
              <a:rPr lang="en-GB" altLang="ko-KR" sz="1400" b="1" dirty="0" smtClean="0"/>
              <a:t>Fixed Stop In Points’ </a:t>
            </a:r>
          </a:p>
          <a:p>
            <a:endParaRPr lang="en-GB" altLang="ko-KR" sz="1400" b="1" dirty="0"/>
          </a:p>
          <a:p>
            <a:r>
              <a:rPr lang="en-GB" altLang="ko-KR" sz="1400" dirty="0" smtClean="0">
                <a:solidFill>
                  <a:srgbClr val="C00000"/>
                </a:solidFill>
              </a:rPr>
              <a:t>Please let me know if you need any other information in order to understand this job. Send me your deadline and budget, so we can discuss everything. Thank you! </a:t>
            </a:r>
          </a:p>
          <a:p>
            <a:endParaRPr lang="en-GB" altLang="ko-KR" sz="1400" b="1" dirty="0"/>
          </a:p>
          <a:p>
            <a:endParaRPr lang="en-GB" altLang="ko-KR" sz="1400" b="1" dirty="0" smtClean="0"/>
          </a:p>
          <a:p>
            <a:endParaRPr lang="en-GB" altLang="ko-KR" sz="1400" b="1" dirty="0"/>
          </a:p>
          <a:p>
            <a:endParaRPr lang="en-GB" altLang="ko-KR" sz="1400" b="1" dirty="0" smtClean="0"/>
          </a:p>
          <a:p>
            <a:endParaRPr lang="en-GB" altLang="ko-KR" sz="1400" dirty="0"/>
          </a:p>
          <a:p>
            <a:endParaRPr lang="en-GB" altLang="ko-KR" sz="1400" dirty="0" smtClean="0"/>
          </a:p>
          <a:p>
            <a:endParaRPr lang="en-GB" altLang="ko-KR" sz="1400" dirty="0"/>
          </a:p>
          <a:p>
            <a:endParaRPr lang="en-GB" altLang="ko-KR" sz="1400" dirty="0" smtClean="0"/>
          </a:p>
          <a:p>
            <a:endParaRPr lang="en-GB" altLang="ko-KR" sz="1400" dirty="0"/>
          </a:p>
          <a:p>
            <a:endParaRPr lang="en-GB" altLang="ko-KR" sz="1400" dirty="0" smtClean="0"/>
          </a:p>
          <a:p>
            <a:endParaRPr lang="en-GB" altLang="ko-KR" sz="1400" dirty="0"/>
          </a:p>
          <a:p>
            <a:endParaRPr lang="en-GB" altLang="ko-KR" sz="1400" dirty="0" smtClean="0"/>
          </a:p>
          <a:p>
            <a:endParaRPr lang="en-GB" altLang="ko-KR" sz="1400" dirty="0"/>
          </a:p>
          <a:p>
            <a:endParaRPr lang="en-GB" altLang="ko-KR" sz="1400" dirty="0" smtClean="0"/>
          </a:p>
          <a:p>
            <a:endParaRPr lang="en-GB" altLang="ko-KR" dirty="0" smtClean="0"/>
          </a:p>
          <a:p>
            <a:endParaRPr lang="en-GB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55267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759</Words>
  <Application>Microsoft Office PowerPoint</Application>
  <PresentationFormat>On-screen Show (4:3)</PresentationFormat>
  <Paragraphs>67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Tanya Favitta</dc:creator>
  <cp:lastModifiedBy>Tanya Favitta</cp:lastModifiedBy>
  <cp:revision>7</cp:revision>
  <dcterms:created xsi:type="dcterms:W3CDTF">2020-12-07T20:24:05Z</dcterms:created>
  <dcterms:modified xsi:type="dcterms:W3CDTF">2020-12-08T10:47:23Z</dcterms:modified>
</cp:coreProperties>
</file>