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8" r:id="rId8"/>
    <p:sldId id="258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1CC628-0C6E-45D9-8975-16D50A59A9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7AF3A7E-1467-4242-8CBD-1B014C680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8EF89C-B418-49AA-9BA4-226ED472F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3349085-CEA7-4433-B23F-5468B404C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63E040B-124D-45A5-90A8-3B4B53965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8556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39B173-2058-4722-A64B-94F24E440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5CFA025-1F07-4191-A064-2329D7022D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DDDDA3-874B-40DD-A058-C9F045EAB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EDFC937-EEC5-4C8F-B8E6-AB0C1CA55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E78EEC4-F730-4F59-ADA0-50EB06A36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1388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FE761E4-9394-4246-8E91-8A95EA4D2E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D87E0F2-1004-49C6-B58F-5E5DCB5DA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4FF6A26-7342-4690-A63D-4AF53FFB9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3B91D9C-CB41-406B-A1A7-AF02DD726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7A972C3-CD27-4E45-9538-15C3D99C9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9753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4A9ED3-40B1-4AC9-A4B2-03EC8A2DF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E99113-5E7E-43BD-8202-C5BCDAABC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0AD1599-071E-46E6-BE46-F9B02AB2C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9695B22-073F-40A6-8CD6-4C435FD70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A3DE27C-E8BB-4FB4-8A75-3EDCB6F81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5922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E84FB3-F820-4486-8CC7-1E80D3DB7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0EE17C3-DE8D-4ACB-923F-C4C558577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45560B0-4B1C-493C-A5E6-8743BEA1F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1EF9BBC-0A68-4F4C-B190-DB115E28A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7D34B1F-FFC9-4DD5-B255-08395D312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5172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CEE1A4-F9B6-4026-B45F-683CB3018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2BCE2CE-EC38-48F7-A6B9-671798304D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342D524-FB90-4749-A175-460CAC90B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79BEB77-82C4-466C-902C-605D433A5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C87568A-1680-4316-AC05-0A7555FDA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3ECCAC5-AB0E-45C4-A31D-0302CE443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958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978A4C-8FF4-47D9-BA70-5BCFD92E7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EB72513-B01C-4D62-B1B3-B742A3719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364A5FC-1749-4F43-8B36-C063D4D08B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4CC56CF-5E25-47EC-9007-764CD0C90D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3BFF0A3-6701-4ED0-BB89-44DE7DCCCB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2EC60A8-623D-4BB6-B9D7-02ECD956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C60A0F6-D3A2-49B5-A9E1-C39A31EBB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6407DA1-78E8-4718-A600-0A0047366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178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DF7B83-B774-41CD-A993-4B096DF94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D58B1DA-5C7B-4985-9261-1E69AC252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37BCF0D-AD1A-451D-9E2F-759B94D9A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2F25A9F-2E92-4E65-A5D6-4D1495AF6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5769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3619C02-9582-4CFA-AE96-A42CF031F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AB0ED8A-1E40-4E9D-B293-B52EE5B66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2555E13-5CF2-42E5-BDE2-C21260A43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1397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9B3D45-CB9B-47BB-8D01-C2C64A705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C61E9B0-9785-4263-A5B8-82A02B47E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F0B8D98-A5B7-4B63-86BB-333D652B0E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1352697-FCE8-4707-BA08-2D13CC798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31796A9-7E36-43AB-8CAB-C475F84DA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9D335C0-B406-4F79-B4EF-2A684620E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962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4B8504-EADC-4A1A-8901-C6F6DF9F4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1D59CD1-29F2-47C1-B584-3BB382CD3F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A3992FA-2E57-4676-9CE5-2406DFD276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B2215F8-C903-4CBB-A755-B83F89508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33FDC33-6E58-4BFC-925B-2B7AE36B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96F7155-2AE7-4259-B67D-6080BCE58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611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960CE9C-E696-4F3D-8183-674C65287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7EDB251-FFE1-4A2D-9C99-D92281773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9D94517-5ED0-4CB7-9515-7AD403B4E0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FE664-D4DD-45BC-8783-386C2B132388}" type="datetimeFigureOut">
              <a:rPr lang="pt-BR" smtClean="0"/>
              <a:t>20/09/2019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25D1D66-BCEE-4790-82D3-E5DFA59DD0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13FD2F6-1144-49BA-87A6-AED4E4E49C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4C94D-57A1-4D31-8089-D03EC870AE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535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0EB8C4-FF5A-435B-BF2A-F559FA7C2C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Robô para operações por fluxo</a:t>
            </a:r>
            <a:br>
              <a:rPr lang="pt-BR" dirty="0"/>
            </a:b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C417C81-174E-425C-9EAE-2D99E33C34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EA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44872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548173A9-9AC2-4849-B14A-ADBB06009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768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318635C1-1AFC-4F66-B060-8D32CE7F0B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57" t="31879" r="12391" b="32182"/>
          <a:stretch/>
        </p:blipFill>
        <p:spPr>
          <a:xfrm>
            <a:off x="240326" y="1033670"/>
            <a:ext cx="11711348" cy="280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696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EFBDAA97-AD3B-4838-9F6E-EE2554486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251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23D28D55-7EA2-40D5-8583-159542798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903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131FC453-EF65-41FD-A8A9-1C1CBE5AD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824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B6D8137E-2793-44E8-A7D2-6E80E88F2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530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6932E04-2BDD-4D03-A929-C62695EEB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5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6932E04-2BDD-4D03-A929-C62695EEBB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26" t="12560" b="4541"/>
          <a:stretch/>
        </p:blipFill>
        <p:spPr>
          <a:xfrm>
            <a:off x="3087756" y="1152935"/>
            <a:ext cx="9104243" cy="568518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1D68F8A1-A439-4A5F-959D-05F46F3F32FD}"/>
              </a:ext>
            </a:extLst>
          </p:cNvPr>
          <p:cNvSpPr txBox="1"/>
          <p:nvPr/>
        </p:nvSpPr>
        <p:spPr>
          <a:xfrm>
            <a:off x="6652590" y="159026"/>
            <a:ext cx="2756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FFFF00"/>
                </a:solidFill>
                <a:highlight>
                  <a:srgbClr val="000000"/>
                </a:highlight>
              </a:rPr>
              <a:t>Cenário de compra e venda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80C4B38-E0BE-4BB0-81F0-48D09EF06D1F}"/>
              </a:ext>
            </a:extLst>
          </p:cNvPr>
          <p:cNvSpPr txBox="1"/>
          <p:nvPr/>
        </p:nvSpPr>
        <p:spPr>
          <a:xfrm>
            <a:off x="33608" y="48016"/>
            <a:ext cx="4899662" cy="31393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FF00"/>
                </a:solidFill>
              </a:rPr>
              <a:t>Venda: Quando o preço atingir a zona de decisão</a:t>
            </a:r>
          </a:p>
          <a:p>
            <a:r>
              <a:rPr lang="pt-BR" dirty="0">
                <a:solidFill>
                  <a:srgbClr val="FFFF00"/>
                </a:solidFill>
              </a:rPr>
              <a:t>Entre 1.00 e 1.27, mesmo que o preço faça o </a:t>
            </a:r>
          </a:p>
          <a:p>
            <a:r>
              <a:rPr lang="pt-BR" dirty="0">
                <a:solidFill>
                  <a:srgbClr val="FFFF00"/>
                </a:solidFill>
              </a:rPr>
              <a:t>rompimento de 1.27 mais de uma vez, mas não</a:t>
            </a:r>
          </a:p>
          <a:p>
            <a:r>
              <a:rPr lang="pt-BR" dirty="0">
                <a:solidFill>
                  <a:srgbClr val="FFFF00"/>
                </a:solidFill>
              </a:rPr>
              <a:t>consiga se manter acima e retorne abaixo de 1.00, com</a:t>
            </a:r>
          </a:p>
          <a:p>
            <a:r>
              <a:rPr lang="pt-BR" dirty="0">
                <a:solidFill>
                  <a:srgbClr val="FFFF00"/>
                </a:solidFill>
              </a:rPr>
              <a:t>fluxo decrescente. O robô deve efetuar uma venda com stop logo acima de 1.27 , buscando a região de mais volume de fluxo Indicado pelo retângulo laranja no Market Profile.</a:t>
            </a:r>
          </a:p>
          <a:p>
            <a:endParaRPr lang="pt-BR" dirty="0">
              <a:solidFill>
                <a:srgbClr val="FFFF00"/>
              </a:solidFill>
            </a:endParaRPr>
          </a:p>
          <a:p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94D3C21-F61A-4E52-829D-5CCB810B479B}"/>
              </a:ext>
            </a:extLst>
          </p:cNvPr>
          <p:cNvSpPr/>
          <p:nvPr/>
        </p:nvSpPr>
        <p:spPr>
          <a:xfrm>
            <a:off x="6440557" y="3910537"/>
            <a:ext cx="4134678" cy="333032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168EF6E-EE3A-457C-88CA-63B4864A95A6}"/>
              </a:ext>
            </a:extLst>
          </p:cNvPr>
          <p:cNvSpPr txBox="1"/>
          <p:nvPr/>
        </p:nvSpPr>
        <p:spPr>
          <a:xfrm>
            <a:off x="8054" y="4157942"/>
            <a:ext cx="41499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FFFF00"/>
                </a:solidFill>
              </a:rPr>
              <a:t>Compra: Quando atingir a zona de decisão entre 1.00 e 1.27,</a:t>
            </a:r>
          </a:p>
          <a:p>
            <a:r>
              <a:rPr lang="pt-BR" dirty="0">
                <a:solidFill>
                  <a:srgbClr val="FFFF00"/>
                </a:solidFill>
              </a:rPr>
              <a:t>Mesmo que o preço desça abaixo do nível 1.00 (com grande divergência de fluxo do movimento anterior), aguardar o rompimento de 1.27 e </a:t>
            </a:r>
          </a:p>
          <a:p>
            <a:r>
              <a:rPr lang="pt-BR" dirty="0">
                <a:solidFill>
                  <a:srgbClr val="FFFF00"/>
                </a:solidFill>
              </a:rPr>
              <a:t>Observar o acréscimo de fluxo, iniciando uma compra após 1.27 com </a:t>
            </a:r>
          </a:p>
          <a:p>
            <a:r>
              <a:rPr lang="pt-BR" dirty="0">
                <a:solidFill>
                  <a:srgbClr val="FFFF00"/>
                </a:solidFill>
              </a:rPr>
              <a:t>Stop abaixo de 1.00.</a:t>
            </a:r>
          </a:p>
          <a:p>
            <a:endParaRPr lang="pt-BR" dirty="0">
              <a:solidFill>
                <a:srgbClr val="FFFF00"/>
              </a:solidFill>
            </a:endParaRPr>
          </a:p>
        </p:txBody>
      </p:sp>
      <p:cxnSp>
        <p:nvCxnSpPr>
          <p:cNvPr id="8" name="Conector de Seta Reta 7">
            <a:extLst>
              <a:ext uri="{FF2B5EF4-FFF2-40B4-BE49-F238E27FC236}">
                <a16:creationId xmlns:a16="http://schemas.microsoft.com/office/drawing/2014/main" id="{E9D217F7-2BDF-4E0B-B957-C2A3F12D47F3}"/>
              </a:ext>
            </a:extLst>
          </p:cNvPr>
          <p:cNvCxnSpPr>
            <a:cxnSpLocks/>
          </p:cNvCxnSpPr>
          <p:nvPr/>
        </p:nvCxnSpPr>
        <p:spPr>
          <a:xfrm>
            <a:off x="9724822" y="2658794"/>
            <a:ext cx="184988" cy="493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AA3E467F-7ECB-4C79-A2B6-3DBEC7B3850F}"/>
              </a:ext>
            </a:extLst>
          </p:cNvPr>
          <p:cNvCxnSpPr>
            <a:cxnSpLocks/>
          </p:cNvCxnSpPr>
          <p:nvPr/>
        </p:nvCxnSpPr>
        <p:spPr>
          <a:xfrm>
            <a:off x="10050137" y="2190624"/>
            <a:ext cx="271975" cy="467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9F12BA43-BED9-42B5-9816-D19804F248FA}"/>
              </a:ext>
            </a:extLst>
          </p:cNvPr>
          <p:cNvCxnSpPr>
            <a:cxnSpLocks/>
          </p:cNvCxnSpPr>
          <p:nvPr/>
        </p:nvCxnSpPr>
        <p:spPr>
          <a:xfrm flipV="1">
            <a:off x="10322112" y="505457"/>
            <a:ext cx="1364566" cy="2118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>
            <a:extLst>
              <a:ext uri="{FF2B5EF4-FFF2-40B4-BE49-F238E27FC236}">
                <a16:creationId xmlns:a16="http://schemas.microsoft.com/office/drawing/2014/main" id="{7F3420AB-BC6E-4422-A1AA-EB479F29E7C0}"/>
              </a:ext>
            </a:extLst>
          </p:cNvPr>
          <p:cNvCxnSpPr>
            <a:cxnSpLocks/>
          </p:cNvCxnSpPr>
          <p:nvPr/>
        </p:nvCxnSpPr>
        <p:spPr>
          <a:xfrm flipV="1">
            <a:off x="9909810" y="2190624"/>
            <a:ext cx="140327" cy="935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ângulo 29">
            <a:extLst>
              <a:ext uri="{FF2B5EF4-FFF2-40B4-BE49-F238E27FC236}">
                <a16:creationId xmlns:a16="http://schemas.microsoft.com/office/drawing/2014/main" id="{0219E05A-4590-47D9-AFF0-4BA352BC0817}"/>
              </a:ext>
            </a:extLst>
          </p:cNvPr>
          <p:cNvSpPr/>
          <p:nvPr/>
        </p:nvSpPr>
        <p:spPr>
          <a:xfrm>
            <a:off x="3502855" y="5668397"/>
            <a:ext cx="3840480" cy="7585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1" name="Imagem 30">
            <a:extLst>
              <a:ext uri="{FF2B5EF4-FFF2-40B4-BE49-F238E27FC236}">
                <a16:creationId xmlns:a16="http://schemas.microsoft.com/office/drawing/2014/main" id="{C9FE573B-9E7B-4F41-9086-D4B6041FA6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29" y="2774016"/>
            <a:ext cx="4639464" cy="1383926"/>
          </a:xfrm>
          <a:prstGeom prst="rect">
            <a:avLst/>
          </a:prstGeom>
        </p:spPr>
      </p:pic>
      <p:pic>
        <p:nvPicPr>
          <p:cNvPr id="32" name="Imagem 31">
            <a:extLst>
              <a:ext uri="{FF2B5EF4-FFF2-40B4-BE49-F238E27FC236}">
                <a16:creationId xmlns:a16="http://schemas.microsoft.com/office/drawing/2014/main" id="{13D485C2-BB96-45AF-AB20-677C220D5C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4579" y="4552313"/>
            <a:ext cx="968692" cy="57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892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9682493E-BE61-491A-98D2-21D0136C0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105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9A20D05-ABB6-4F3A-B680-15950D4EB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952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140</Words>
  <Application>Microsoft Office PowerPoint</Application>
  <PresentationFormat>Widescreen</PresentationFormat>
  <Paragraphs>12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do Office</vt:lpstr>
      <vt:lpstr>Robô para operações por fluxo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MARCIO DE ASSIS MARTINS</dc:creator>
  <cp:lastModifiedBy>MARCIO DE ASSIS MARTINS</cp:lastModifiedBy>
  <cp:revision>14</cp:revision>
  <dcterms:created xsi:type="dcterms:W3CDTF">2019-09-17T16:23:18Z</dcterms:created>
  <dcterms:modified xsi:type="dcterms:W3CDTF">2019-09-20T17:36:04Z</dcterms:modified>
</cp:coreProperties>
</file>