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78" r:id="rId3"/>
    <p:sldId id="258" r:id="rId4"/>
    <p:sldId id="259" r:id="rId5"/>
    <p:sldId id="260" r:id="rId6"/>
    <p:sldId id="277" r:id="rId7"/>
    <p:sldId id="265" r:id="rId8"/>
    <p:sldId id="268" r:id="rId9"/>
    <p:sldId id="269" r:id="rId10"/>
    <p:sldId id="270" r:id="rId11"/>
    <p:sldId id="271" r:id="rId12"/>
    <p:sldId id="272" r:id="rId13"/>
    <p:sldId id="262" r:id="rId14"/>
    <p:sldId id="273" r:id="rId15"/>
    <p:sldId id="274" r:id="rId16"/>
    <p:sldId id="275" r:id="rId17"/>
    <p:sldId id="276" r:id="rId18"/>
    <p:sldId id="266" r:id="rId19"/>
    <p:sldId id="279" r:id="rId20"/>
    <p:sldId id="287" r:id="rId21"/>
    <p:sldId id="288" r:id="rId22"/>
    <p:sldId id="285" r:id="rId23"/>
    <p:sldId id="286" r:id="rId24"/>
    <p:sldId id="289" r:id="rId25"/>
    <p:sldId id="280" r:id="rId26"/>
    <p:sldId id="290" r:id="rId27"/>
    <p:sldId id="291" r:id="rId28"/>
    <p:sldId id="292" r:id="rId29"/>
    <p:sldId id="293" r:id="rId30"/>
    <p:sldId id="294" r:id="rId31"/>
    <p:sldId id="284"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ssimiliano Papera, Ph.D -" initials="MPP-" lastIdx="3" clrIdx="0">
    <p:extLst>
      <p:ext uri="{19B8F6BF-5375-455C-9EA6-DF929625EA0E}">
        <p15:presenceInfo xmlns:p15="http://schemas.microsoft.com/office/powerpoint/2012/main" userId="f3b1a81f84fea36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AC3CF8-4911-4390-AA16-AF2DF7269532}" v="3" dt="2023-02-02T13:38:46.5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342" y="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ssimiliano Papera" userId="b5f0693435f0c8cf" providerId="LiveId" clId="{54AC3CF8-4911-4390-AA16-AF2DF7269532}"/>
    <pc:docChg chg="modSld">
      <pc:chgData name="Massimiliano Papera" userId="b5f0693435f0c8cf" providerId="LiveId" clId="{54AC3CF8-4911-4390-AA16-AF2DF7269532}" dt="2023-02-02T13:38:55.763" v="9" actId="20577"/>
      <pc:docMkLst>
        <pc:docMk/>
      </pc:docMkLst>
      <pc:sldChg chg="modSp mod">
        <pc:chgData name="Massimiliano Papera" userId="b5f0693435f0c8cf" providerId="LiveId" clId="{54AC3CF8-4911-4390-AA16-AF2DF7269532}" dt="2023-02-02T13:29:51.360" v="0" actId="20577"/>
        <pc:sldMkLst>
          <pc:docMk/>
          <pc:sldMk cId="2299320957" sldId="280"/>
        </pc:sldMkLst>
        <pc:spChg chg="mod">
          <ac:chgData name="Massimiliano Papera" userId="b5f0693435f0c8cf" providerId="LiveId" clId="{54AC3CF8-4911-4390-AA16-AF2DF7269532}" dt="2023-02-02T13:29:51.360" v="0" actId="20577"/>
          <ac:spMkLst>
            <pc:docMk/>
            <pc:sldMk cId="2299320957" sldId="280"/>
            <ac:spMk id="3" creationId="{9E6E09D6-372E-4CC0-B87E-538270C08D63}"/>
          </ac:spMkLst>
        </pc:spChg>
      </pc:sldChg>
      <pc:sldChg chg="modSp mod">
        <pc:chgData name="Massimiliano Papera" userId="b5f0693435f0c8cf" providerId="LiveId" clId="{54AC3CF8-4911-4390-AA16-AF2DF7269532}" dt="2023-02-02T13:38:55.763" v="9" actId="20577"/>
        <pc:sldMkLst>
          <pc:docMk/>
          <pc:sldMk cId="504546708" sldId="289"/>
        </pc:sldMkLst>
        <pc:spChg chg="mod">
          <ac:chgData name="Massimiliano Papera" userId="b5f0693435f0c8cf" providerId="LiveId" clId="{54AC3CF8-4911-4390-AA16-AF2DF7269532}" dt="2023-02-02T13:38:55.763" v="9" actId="20577"/>
          <ac:spMkLst>
            <pc:docMk/>
            <pc:sldMk cId="504546708" sldId="289"/>
            <ac:spMk id="7" creationId="{5D1822CE-EC15-3582-3B51-67D2974F3270}"/>
          </ac:spMkLst>
        </pc:spChg>
      </pc:sldChg>
    </pc:docChg>
  </pc:docChgLst>
  <pc:docChgLst>
    <pc:chgData name="Massimiliano Papera, Ph.D -" userId="f3b1a81f84fea367" providerId="LiveId" clId="{F95E316B-BA42-4A20-AAFC-1C2AE9887692}"/>
    <pc:docChg chg="undo redo custSel addSld delSld modSld">
      <pc:chgData name="Massimiliano Papera, Ph.D -" userId="f3b1a81f84fea367" providerId="LiveId" clId="{F95E316B-BA42-4A20-AAFC-1C2AE9887692}" dt="2021-02-17T11:29:20.740" v="4239" actId="20577"/>
      <pc:docMkLst>
        <pc:docMk/>
      </pc:docMkLst>
      <pc:sldChg chg="new del">
        <pc:chgData name="Massimiliano Papera, Ph.D -" userId="f3b1a81f84fea367" providerId="LiveId" clId="{F95E316B-BA42-4A20-AAFC-1C2AE9887692}" dt="2021-02-13T13:59:46.627" v="2" actId="47"/>
        <pc:sldMkLst>
          <pc:docMk/>
          <pc:sldMk cId="306309684" sldId="256"/>
        </pc:sldMkLst>
      </pc:sldChg>
      <pc:sldChg chg="new">
        <pc:chgData name="Massimiliano Papera, Ph.D -" userId="f3b1a81f84fea367" providerId="LiveId" clId="{F95E316B-BA42-4A20-AAFC-1C2AE9887692}" dt="2021-02-13T13:59:45.140" v="1" actId="680"/>
        <pc:sldMkLst>
          <pc:docMk/>
          <pc:sldMk cId="2480129678" sldId="257"/>
        </pc:sldMkLst>
      </pc:sldChg>
      <pc:sldChg chg="modSp mod">
        <pc:chgData name="Massimiliano Papera, Ph.D -" userId="f3b1a81f84fea367" providerId="LiveId" clId="{F95E316B-BA42-4A20-AAFC-1C2AE9887692}" dt="2021-02-17T11:28:38.428" v="4167" actId="20577"/>
        <pc:sldMkLst>
          <pc:docMk/>
          <pc:sldMk cId="3674611256" sldId="260"/>
        </pc:sldMkLst>
        <pc:spChg chg="mod">
          <ac:chgData name="Massimiliano Papera, Ph.D -" userId="f3b1a81f84fea367" providerId="LiveId" clId="{F95E316B-BA42-4A20-AAFC-1C2AE9887692}" dt="2021-02-17T11:28:38.428" v="4167" actId="20577"/>
          <ac:spMkLst>
            <pc:docMk/>
            <pc:sldMk cId="3674611256" sldId="260"/>
            <ac:spMk id="2" creationId="{5B2A6CF0-8834-4723-8EEF-73E8AE5E97BD}"/>
          </ac:spMkLst>
        </pc:spChg>
        <pc:spChg chg="mod">
          <ac:chgData name="Massimiliano Papera, Ph.D -" userId="f3b1a81f84fea367" providerId="LiveId" clId="{F95E316B-BA42-4A20-AAFC-1C2AE9887692}" dt="2021-02-17T11:27:38.595" v="4165" actId="20577"/>
          <ac:spMkLst>
            <pc:docMk/>
            <pc:sldMk cId="3674611256" sldId="260"/>
            <ac:spMk id="3" creationId="{9E6E09D6-372E-4CC0-B87E-538270C08D63}"/>
          </ac:spMkLst>
        </pc:spChg>
      </pc:sldChg>
      <pc:sldChg chg="addSp delSp modSp mod setBg">
        <pc:chgData name="Massimiliano Papera, Ph.D -" userId="f3b1a81f84fea367" providerId="LiveId" clId="{F95E316B-BA42-4A20-AAFC-1C2AE9887692}" dt="2021-02-17T10:34:45.909" v="2373" actId="14100"/>
        <pc:sldMkLst>
          <pc:docMk/>
          <pc:sldMk cId="64339746" sldId="262"/>
        </pc:sldMkLst>
        <pc:spChg chg="mod">
          <ac:chgData name="Massimiliano Papera, Ph.D -" userId="f3b1a81f84fea367" providerId="LiveId" clId="{F95E316B-BA42-4A20-AAFC-1C2AE9887692}" dt="2021-02-17T10:30:24.174" v="2176" actId="26606"/>
          <ac:spMkLst>
            <pc:docMk/>
            <pc:sldMk cId="64339746" sldId="262"/>
            <ac:spMk id="2" creationId="{5B2A6CF0-8834-4723-8EEF-73E8AE5E97BD}"/>
          </ac:spMkLst>
        </pc:spChg>
        <pc:spChg chg="mod">
          <ac:chgData name="Massimiliano Papera, Ph.D -" userId="f3b1a81f84fea367" providerId="LiveId" clId="{F95E316B-BA42-4A20-AAFC-1C2AE9887692}" dt="2021-02-17T10:34:41.775" v="2372" actId="20577"/>
          <ac:spMkLst>
            <pc:docMk/>
            <pc:sldMk cId="64339746" sldId="262"/>
            <ac:spMk id="3" creationId="{9E6E09D6-372E-4CC0-B87E-538270C08D63}"/>
          </ac:spMkLst>
        </pc:spChg>
        <pc:spChg chg="add">
          <ac:chgData name="Massimiliano Papera, Ph.D -" userId="f3b1a81f84fea367" providerId="LiveId" clId="{F95E316B-BA42-4A20-AAFC-1C2AE9887692}" dt="2021-02-17T10:30:24.174" v="2176" actId="26606"/>
          <ac:spMkLst>
            <pc:docMk/>
            <pc:sldMk cId="64339746" sldId="262"/>
            <ac:spMk id="10" creationId="{201CC55D-ED54-4C5C-95E6-10947BD1103B}"/>
          </ac:spMkLst>
        </pc:spChg>
        <pc:spChg chg="add">
          <ac:chgData name="Massimiliano Papera, Ph.D -" userId="f3b1a81f84fea367" providerId="LiveId" clId="{F95E316B-BA42-4A20-AAFC-1C2AE9887692}" dt="2021-02-17T10:30:24.174" v="2176" actId="26606"/>
          <ac:spMkLst>
            <pc:docMk/>
            <pc:sldMk cId="64339746" sldId="262"/>
            <ac:spMk id="16" creationId="{3873B707-463F-40B0-8227-E8CC6C67EB25}"/>
          </ac:spMkLst>
        </pc:spChg>
        <pc:spChg chg="add">
          <ac:chgData name="Massimiliano Papera, Ph.D -" userId="f3b1a81f84fea367" providerId="LiveId" clId="{F95E316B-BA42-4A20-AAFC-1C2AE9887692}" dt="2021-02-17T10:30:24.174" v="2176" actId="26606"/>
          <ac:spMkLst>
            <pc:docMk/>
            <pc:sldMk cId="64339746" sldId="262"/>
            <ac:spMk id="18" creationId="{C13237C8-E62C-4F0D-A318-BD6FB6C2D138}"/>
          </ac:spMkLst>
        </pc:spChg>
        <pc:spChg chg="add">
          <ac:chgData name="Massimiliano Papera, Ph.D -" userId="f3b1a81f84fea367" providerId="LiveId" clId="{F95E316B-BA42-4A20-AAFC-1C2AE9887692}" dt="2021-02-17T10:30:24.174" v="2176" actId="26606"/>
          <ac:spMkLst>
            <pc:docMk/>
            <pc:sldMk cId="64339746" sldId="262"/>
            <ac:spMk id="20" creationId="{19C9EAEA-39D0-4B0E-A0EB-51E7B26740B1}"/>
          </ac:spMkLst>
        </pc:spChg>
        <pc:grpChg chg="add">
          <ac:chgData name="Massimiliano Papera, Ph.D -" userId="f3b1a81f84fea367" providerId="LiveId" clId="{F95E316B-BA42-4A20-AAFC-1C2AE9887692}" dt="2021-02-17T10:30:24.174" v="2176" actId="26606"/>
          <ac:grpSpMkLst>
            <pc:docMk/>
            <pc:sldMk cId="64339746" sldId="262"/>
            <ac:grpSpMk id="12" creationId="{1DE889C7-FAD6-4397-98E2-05D503484459}"/>
          </ac:grpSpMkLst>
        </pc:grpChg>
        <pc:picChg chg="add mod modCrop">
          <ac:chgData name="Massimiliano Papera, Ph.D -" userId="f3b1a81f84fea367" providerId="LiveId" clId="{F95E316B-BA42-4A20-AAFC-1C2AE9887692}" dt="2021-02-17T10:33:26.931" v="2207" actId="1076"/>
          <ac:picMkLst>
            <pc:docMk/>
            <pc:sldMk cId="64339746" sldId="262"/>
            <ac:picMk id="5" creationId="{520DD4AA-32C5-4FE8-A97C-EF074E1F4489}"/>
          </ac:picMkLst>
        </pc:picChg>
        <pc:cxnChg chg="add del mod">
          <ac:chgData name="Massimiliano Papera, Ph.D -" userId="f3b1a81f84fea367" providerId="LiveId" clId="{F95E316B-BA42-4A20-AAFC-1C2AE9887692}" dt="2021-02-17T10:31:38.745" v="2187" actId="478"/>
          <ac:cxnSpMkLst>
            <pc:docMk/>
            <pc:sldMk cId="64339746" sldId="262"/>
            <ac:cxnSpMk id="8" creationId="{550370E4-31AB-4C29-97F5-E4E3F4D31B24}"/>
          </ac:cxnSpMkLst>
        </pc:cxnChg>
        <pc:cxnChg chg="add mod ord">
          <ac:chgData name="Massimiliano Papera, Ph.D -" userId="f3b1a81f84fea367" providerId="LiveId" clId="{F95E316B-BA42-4A20-AAFC-1C2AE9887692}" dt="2021-02-17T10:34:45.909" v="2373" actId="14100"/>
          <ac:cxnSpMkLst>
            <pc:docMk/>
            <pc:sldMk cId="64339746" sldId="262"/>
            <ac:cxnSpMk id="15" creationId="{2FEC8558-8F52-4825-9713-5F9D41F9B487}"/>
          </ac:cxnSpMkLst>
        </pc:cxnChg>
        <pc:cxnChg chg="add del mod">
          <ac:chgData name="Massimiliano Papera, Ph.D -" userId="f3b1a81f84fea367" providerId="LiveId" clId="{F95E316B-BA42-4A20-AAFC-1C2AE9887692}" dt="2021-02-17T10:33:12.029" v="2204" actId="478"/>
          <ac:cxnSpMkLst>
            <pc:docMk/>
            <pc:sldMk cId="64339746" sldId="262"/>
            <ac:cxnSpMk id="17" creationId="{2E8099A8-16F5-4D44-87F1-BC35B1A6FF84}"/>
          </ac:cxnSpMkLst>
        </pc:cxnChg>
      </pc:sldChg>
      <pc:sldChg chg="modSp del mod">
        <pc:chgData name="Massimiliano Papera, Ph.D -" userId="f3b1a81f84fea367" providerId="LiveId" clId="{F95E316B-BA42-4A20-AAFC-1C2AE9887692}" dt="2021-02-17T10:26:48.278" v="2165" actId="47"/>
        <pc:sldMkLst>
          <pc:docMk/>
          <pc:sldMk cId="1625713338" sldId="263"/>
        </pc:sldMkLst>
        <pc:spChg chg="mod">
          <ac:chgData name="Massimiliano Papera, Ph.D -" userId="f3b1a81f84fea367" providerId="LiveId" clId="{F95E316B-BA42-4A20-AAFC-1C2AE9887692}" dt="2021-02-17T10:17:47.913" v="2080" actId="14100"/>
          <ac:spMkLst>
            <pc:docMk/>
            <pc:sldMk cId="1625713338" sldId="263"/>
            <ac:spMk id="3" creationId="{9E6E09D6-372E-4CC0-B87E-538270C08D63}"/>
          </ac:spMkLst>
        </pc:spChg>
      </pc:sldChg>
      <pc:sldChg chg="modSp del mod">
        <pc:chgData name="Massimiliano Papera, Ph.D -" userId="f3b1a81f84fea367" providerId="LiveId" clId="{F95E316B-BA42-4A20-AAFC-1C2AE9887692}" dt="2021-02-17T10:50:00.423" v="3267" actId="47"/>
        <pc:sldMkLst>
          <pc:docMk/>
          <pc:sldMk cId="3712410676" sldId="264"/>
        </pc:sldMkLst>
        <pc:spChg chg="mod">
          <ac:chgData name="Massimiliano Papera, Ph.D -" userId="f3b1a81f84fea367" providerId="LiveId" clId="{F95E316B-BA42-4A20-AAFC-1C2AE9887692}" dt="2021-02-17T10:49:36.545" v="3262" actId="20577"/>
          <ac:spMkLst>
            <pc:docMk/>
            <pc:sldMk cId="3712410676" sldId="264"/>
            <ac:spMk id="2" creationId="{5B2A6CF0-8834-4723-8EEF-73E8AE5E97BD}"/>
          </ac:spMkLst>
        </pc:spChg>
        <pc:spChg chg="mod">
          <ac:chgData name="Massimiliano Papera, Ph.D -" userId="f3b1a81f84fea367" providerId="LiveId" clId="{F95E316B-BA42-4A20-AAFC-1C2AE9887692}" dt="2021-02-17T10:49:42.585" v="3263" actId="14100"/>
          <ac:spMkLst>
            <pc:docMk/>
            <pc:sldMk cId="3712410676" sldId="264"/>
            <ac:spMk id="3" creationId="{9E6E09D6-372E-4CC0-B87E-538270C08D63}"/>
          </ac:spMkLst>
        </pc:spChg>
      </pc:sldChg>
      <pc:sldChg chg="addSp delSp modSp mod setBg">
        <pc:chgData name="Massimiliano Papera, Ph.D -" userId="f3b1a81f84fea367" providerId="LiveId" clId="{F95E316B-BA42-4A20-AAFC-1C2AE9887692}" dt="2021-02-17T10:12:21.722" v="1662" actId="6549"/>
        <pc:sldMkLst>
          <pc:docMk/>
          <pc:sldMk cId="1111826922" sldId="265"/>
        </pc:sldMkLst>
        <pc:spChg chg="mod">
          <ac:chgData name="Massimiliano Papera, Ph.D -" userId="f3b1a81f84fea367" providerId="LiveId" clId="{F95E316B-BA42-4A20-AAFC-1C2AE9887692}" dt="2021-02-17T10:05:12.545" v="820" actId="26606"/>
          <ac:spMkLst>
            <pc:docMk/>
            <pc:sldMk cId="1111826922" sldId="265"/>
            <ac:spMk id="2" creationId="{5B2A6CF0-8834-4723-8EEF-73E8AE5E97BD}"/>
          </ac:spMkLst>
        </pc:spChg>
        <pc:spChg chg="mod">
          <ac:chgData name="Massimiliano Papera, Ph.D -" userId="f3b1a81f84fea367" providerId="LiveId" clId="{F95E316B-BA42-4A20-AAFC-1C2AE9887692}" dt="2021-02-17T10:12:21.722" v="1662" actId="6549"/>
          <ac:spMkLst>
            <pc:docMk/>
            <pc:sldMk cId="1111826922" sldId="265"/>
            <ac:spMk id="3" creationId="{9E6E09D6-372E-4CC0-B87E-538270C08D63}"/>
          </ac:spMkLst>
        </pc:spChg>
        <pc:spChg chg="add">
          <ac:chgData name="Massimiliano Papera, Ph.D -" userId="f3b1a81f84fea367" providerId="LiveId" clId="{F95E316B-BA42-4A20-AAFC-1C2AE9887692}" dt="2021-02-17T10:05:12.545" v="820" actId="26606"/>
          <ac:spMkLst>
            <pc:docMk/>
            <pc:sldMk cId="1111826922" sldId="265"/>
            <ac:spMk id="14" creationId="{201CC55D-ED54-4C5C-95E6-10947BD1103B}"/>
          </ac:spMkLst>
        </pc:spChg>
        <pc:spChg chg="add">
          <ac:chgData name="Massimiliano Papera, Ph.D -" userId="f3b1a81f84fea367" providerId="LiveId" clId="{F95E316B-BA42-4A20-AAFC-1C2AE9887692}" dt="2021-02-17T10:05:12.545" v="820" actId="26606"/>
          <ac:spMkLst>
            <pc:docMk/>
            <pc:sldMk cId="1111826922" sldId="265"/>
            <ac:spMk id="20" creationId="{3873B707-463F-40B0-8227-E8CC6C67EB25}"/>
          </ac:spMkLst>
        </pc:spChg>
        <pc:spChg chg="add">
          <ac:chgData name="Massimiliano Papera, Ph.D -" userId="f3b1a81f84fea367" providerId="LiveId" clId="{F95E316B-BA42-4A20-AAFC-1C2AE9887692}" dt="2021-02-17T10:05:12.545" v="820" actId="26606"/>
          <ac:spMkLst>
            <pc:docMk/>
            <pc:sldMk cId="1111826922" sldId="265"/>
            <ac:spMk id="22" creationId="{C13237C8-E62C-4F0D-A318-BD6FB6C2D138}"/>
          </ac:spMkLst>
        </pc:spChg>
        <pc:spChg chg="add">
          <ac:chgData name="Massimiliano Papera, Ph.D -" userId="f3b1a81f84fea367" providerId="LiveId" clId="{F95E316B-BA42-4A20-AAFC-1C2AE9887692}" dt="2021-02-17T10:05:12.545" v="820" actId="26606"/>
          <ac:spMkLst>
            <pc:docMk/>
            <pc:sldMk cId="1111826922" sldId="265"/>
            <ac:spMk id="24" creationId="{19C9EAEA-39D0-4B0E-A0EB-51E7B26740B1}"/>
          </ac:spMkLst>
        </pc:spChg>
        <pc:grpChg chg="add">
          <ac:chgData name="Massimiliano Papera, Ph.D -" userId="f3b1a81f84fea367" providerId="LiveId" clId="{F95E316B-BA42-4A20-AAFC-1C2AE9887692}" dt="2021-02-17T10:05:12.545" v="820" actId="26606"/>
          <ac:grpSpMkLst>
            <pc:docMk/>
            <pc:sldMk cId="1111826922" sldId="265"/>
            <ac:grpSpMk id="16" creationId="{1DE889C7-FAD6-4397-98E2-05D503484459}"/>
          </ac:grpSpMkLst>
        </pc:grpChg>
        <pc:picChg chg="add del mod">
          <ac:chgData name="Massimiliano Papera, Ph.D -" userId="f3b1a81f84fea367" providerId="LiveId" clId="{F95E316B-BA42-4A20-AAFC-1C2AE9887692}" dt="2021-02-17T10:02:53.793" v="779" actId="478"/>
          <ac:picMkLst>
            <pc:docMk/>
            <pc:sldMk cId="1111826922" sldId="265"/>
            <ac:picMk id="5" creationId="{9F26B10E-9029-4E98-B673-E9FF6BB2D983}"/>
          </ac:picMkLst>
        </pc:picChg>
        <pc:picChg chg="add del">
          <ac:chgData name="Massimiliano Papera, Ph.D -" userId="f3b1a81f84fea367" providerId="LiveId" clId="{F95E316B-BA42-4A20-AAFC-1C2AE9887692}" dt="2021-02-17T10:03:50.298" v="781" actId="478"/>
          <ac:picMkLst>
            <pc:docMk/>
            <pc:sldMk cId="1111826922" sldId="265"/>
            <ac:picMk id="7" creationId="{1EDC87EA-812F-4DC5-969E-0A412152743E}"/>
          </ac:picMkLst>
        </pc:picChg>
        <pc:picChg chg="add mod modCrop">
          <ac:chgData name="Massimiliano Papera, Ph.D -" userId="f3b1a81f84fea367" providerId="LiveId" clId="{F95E316B-BA42-4A20-AAFC-1C2AE9887692}" dt="2021-02-17T10:05:12.545" v="820" actId="26606"/>
          <ac:picMkLst>
            <pc:docMk/>
            <pc:sldMk cId="1111826922" sldId="265"/>
            <ac:picMk id="9" creationId="{F18F01FC-6DFE-4CC4-BE97-8D0B4EC2427A}"/>
          </ac:picMkLst>
        </pc:picChg>
        <pc:cxnChg chg="add mod">
          <ac:chgData name="Massimiliano Papera, Ph.D -" userId="f3b1a81f84fea367" providerId="LiveId" clId="{F95E316B-BA42-4A20-AAFC-1C2AE9887692}" dt="2021-02-17T10:11:56.848" v="1653" actId="14100"/>
          <ac:cxnSpMkLst>
            <pc:docMk/>
            <pc:sldMk cId="1111826922" sldId="265"/>
            <ac:cxnSpMk id="19" creationId="{E46EFCF1-9A99-4D20-AFFF-D0263A006936}"/>
          </ac:cxnSpMkLst>
        </pc:cxnChg>
      </pc:sldChg>
      <pc:sldChg chg="modSp add mod addCm modCm">
        <pc:chgData name="Massimiliano Papera, Ph.D -" userId="f3b1a81f84fea367" providerId="LiveId" clId="{F95E316B-BA42-4A20-AAFC-1C2AE9887692}" dt="2021-02-17T11:26:58.389" v="4138" actId="20577"/>
        <pc:sldMkLst>
          <pc:docMk/>
          <pc:sldMk cId="598688343" sldId="266"/>
        </pc:sldMkLst>
        <pc:spChg chg="mod">
          <ac:chgData name="Massimiliano Papera, Ph.D -" userId="f3b1a81f84fea367" providerId="LiveId" clId="{F95E316B-BA42-4A20-AAFC-1C2AE9887692}" dt="2021-02-16T08:44:57.454" v="58" actId="20577"/>
          <ac:spMkLst>
            <pc:docMk/>
            <pc:sldMk cId="598688343" sldId="266"/>
            <ac:spMk id="2" creationId="{5B2A6CF0-8834-4723-8EEF-73E8AE5E97BD}"/>
          </ac:spMkLst>
        </pc:spChg>
        <pc:spChg chg="mod">
          <ac:chgData name="Massimiliano Papera, Ph.D -" userId="f3b1a81f84fea367" providerId="LiveId" clId="{F95E316B-BA42-4A20-AAFC-1C2AE9887692}" dt="2021-02-17T11:26:58.389" v="4138" actId="20577"/>
          <ac:spMkLst>
            <pc:docMk/>
            <pc:sldMk cId="598688343" sldId="266"/>
            <ac:spMk id="3" creationId="{9E6E09D6-372E-4CC0-B87E-538270C08D63}"/>
          </ac:spMkLst>
        </pc:spChg>
      </pc:sldChg>
      <pc:sldChg chg="delSp modSp del mod">
        <pc:chgData name="Massimiliano Papera, Ph.D -" userId="f3b1a81f84fea367" providerId="LiveId" clId="{F95E316B-BA42-4A20-AAFC-1C2AE9887692}" dt="2021-02-17T11:26:50.687" v="4137" actId="47"/>
        <pc:sldMkLst>
          <pc:docMk/>
          <pc:sldMk cId="1814011327" sldId="267"/>
        </pc:sldMkLst>
        <pc:spChg chg="mod">
          <ac:chgData name="Massimiliano Papera, Ph.D -" userId="f3b1a81f84fea367" providerId="LiveId" clId="{F95E316B-BA42-4A20-AAFC-1C2AE9887692}" dt="2021-02-17T11:26:36.867" v="4134"/>
          <ac:spMkLst>
            <pc:docMk/>
            <pc:sldMk cId="1814011327" sldId="267"/>
            <ac:spMk id="2" creationId="{5B2A6CF0-8834-4723-8EEF-73E8AE5E97BD}"/>
          </ac:spMkLst>
        </pc:spChg>
        <pc:spChg chg="del mod">
          <ac:chgData name="Massimiliano Papera, Ph.D -" userId="f3b1a81f84fea367" providerId="LiveId" clId="{F95E316B-BA42-4A20-AAFC-1C2AE9887692}" dt="2021-02-17T11:26:48.669" v="4136" actId="478"/>
          <ac:spMkLst>
            <pc:docMk/>
            <pc:sldMk cId="1814011327" sldId="267"/>
            <ac:spMk id="3" creationId="{9E6E09D6-372E-4CC0-B87E-538270C08D63}"/>
          </ac:spMkLst>
        </pc:spChg>
      </pc:sldChg>
      <pc:sldChg chg="addSp delSp modSp add mod">
        <pc:chgData name="Massimiliano Papera, Ph.D -" userId="f3b1a81f84fea367" providerId="LiveId" clId="{F95E316B-BA42-4A20-AAFC-1C2AE9887692}" dt="2021-02-17T10:15:16.123" v="1935" actId="114"/>
        <pc:sldMkLst>
          <pc:docMk/>
          <pc:sldMk cId="2135521482" sldId="268"/>
        </pc:sldMkLst>
        <pc:spChg chg="mod">
          <ac:chgData name="Massimiliano Papera, Ph.D -" userId="f3b1a81f84fea367" providerId="LiveId" clId="{F95E316B-BA42-4A20-AAFC-1C2AE9887692}" dt="2021-02-17T10:15:16.123" v="1935" actId="114"/>
          <ac:spMkLst>
            <pc:docMk/>
            <pc:sldMk cId="2135521482" sldId="268"/>
            <ac:spMk id="3" creationId="{9E6E09D6-372E-4CC0-B87E-538270C08D63}"/>
          </ac:spMkLst>
        </pc:spChg>
        <pc:spChg chg="add del">
          <ac:chgData name="Massimiliano Papera, Ph.D -" userId="f3b1a81f84fea367" providerId="LiveId" clId="{F95E316B-BA42-4A20-AAFC-1C2AE9887692}" dt="2021-02-17T10:07:10.600" v="978" actId="478"/>
          <ac:spMkLst>
            <pc:docMk/>
            <pc:sldMk cId="2135521482" sldId="268"/>
            <ac:spMk id="4" creationId="{6BDB0796-17FD-4E63-B54C-8C3EDB04A112}"/>
          </ac:spMkLst>
        </pc:spChg>
        <pc:picChg chg="mod modCrop">
          <ac:chgData name="Massimiliano Papera, Ph.D -" userId="f3b1a81f84fea367" providerId="LiveId" clId="{F95E316B-BA42-4A20-AAFC-1C2AE9887692}" dt="2021-02-17T10:06:28.150" v="916" actId="1076"/>
          <ac:picMkLst>
            <pc:docMk/>
            <pc:sldMk cId="2135521482" sldId="268"/>
            <ac:picMk id="9" creationId="{F18F01FC-6DFE-4CC4-BE97-8D0B4EC2427A}"/>
          </ac:picMkLst>
        </pc:picChg>
        <pc:cxnChg chg="add del mod">
          <ac:chgData name="Massimiliano Papera, Ph.D -" userId="f3b1a81f84fea367" providerId="LiveId" clId="{F95E316B-BA42-4A20-AAFC-1C2AE9887692}" dt="2021-02-17T10:07:21.689" v="980" actId="478"/>
          <ac:cxnSpMkLst>
            <pc:docMk/>
            <pc:sldMk cId="2135521482" sldId="268"/>
            <ac:cxnSpMk id="6" creationId="{21E944DD-0436-4E33-9CC4-56D86A207E50}"/>
          </ac:cxnSpMkLst>
        </pc:cxnChg>
        <pc:cxnChg chg="add del mod">
          <ac:chgData name="Massimiliano Papera, Ph.D -" userId="f3b1a81f84fea367" providerId="LiveId" clId="{F95E316B-BA42-4A20-AAFC-1C2AE9887692}" dt="2021-02-17T10:14:33.276" v="1800" actId="14100"/>
          <ac:cxnSpMkLst>
            <pc:docMk/>
            <pc:sldMk cId="2135521482" sldId="268"/>
            <ac:cxnSpMk id="15" creationId="{C3A18F46-CFEA-4E74-99A6-498CE254E5A5}"/>
          </ac:cxnSpMkLst>
        </pc:cxnChg>
      </pc:sldChg>
      <pc:sldChg chg="modSp add mod">
        <pc:chgData name="Massimiliano Papera, Ph.D -" userId="f3b1a81f84fea367" providerId="LiveId" clId="{F95E316B-BA42-4A20-AAFC-1C2AE9887692}" dt="2021-02-17T10:16:23.695" v="2079" actId="14100"/>
        <pc:sldMkLst>
          <pc:docMk/>
          <pc:sldMk cId="494031134" sldId="269"/>
        </pc:sldMkLst>
        <pc:spChg chg="mod">
          <ac:chgData name="Massimiliano Papera, Ph.D -" userId="f3b1a81f84fea367" providerId="LiveId" clId="{F95E316B-BA42-4A20-AAFC-1C2AE9887692}" dt="2021-02-17T10:16:18.928" v="2078" actId="20577"/>
          <ac:spMkLst>
            <pc:docMk/>
            <pc:sldMk cId="494031134" sldId="269"/>
            <ac:spMk id="3" creationId="{9E6E09D6-372E-4CC0-B87E-538270C08D63}"/>
          </ac:spMkLst>
        </pc:spChg>
        <pc:picChg chg="mod modCrop">
          <ac:chgData name="Massimiliano Papera, Ph.D -" userId="f3b1a81f84fea367" providerId="LiveId" clId="{F95E316B-BA42-4A20-AAFC-1C2AE9887692}" dt="2021-02-17T10:13:33.402" v="1671" actId="1076"/>
          <ac:picMkLst>
            <pc:docMk/>
            <pc:sldMk cId="494031134" sldId="269"/>
            <ac:picMk id="9" creationId="{F18F01FC-6DFE-4CC4-BE97-8D0B4EC2427A}"/>
          </ac:picMkLst>
        </pc:picChg>
        <pc:cxnChg chg="mod">
          <ac:chgData name="Massimiliano Papera, Ph.D -" userId="f3b1a81f84fea367" providerId="LiveId" clId="{F95E316B-BA42-4A20-AAFC-1C2AE9887692}" dt="2021-02-17T10:16:23.695" v="2079" actId="14100"/>
          <ac:cxnSpMkLst>
            <pc:docMk/>
            <pc:sldMk cId="494031134" sldId="269"/>
            <ac:cxnSpMk id="15" creationId="{C3A18F46-CFEA-4E74-99A6-498CE254E5A5}"/>
          </ac:cxnSpMkLst>
        </pc:cxnChg>
      </pc:sldChg>
      <pc:sldChg chg="addSp delSp modSp add mod setBg delDesignElem">
        <pc:chgData name="Massimiliano Papera, Ph.D -" userId="f3b1a81f84fea367" providerId="LiveId" clId="{F95E316B-BA42-4A20-AAFC-1C2AE9887692}" dt="2021-02-17T10:25:19.145" v="2148" actId="20577"/>
        <pc:sldMkLst>
          <pc:docMk/>
          <pc:sldMk cId="4000516696" sldId="270"/>
        </pc:sldMkLst>
        <pc:spChg chg="mod">
          <ac:chgData name="Massimiliano Papera, Ph.D -" userId="f3b1a81f84fea367" providerId="LiveId" clId="{F95E316B-BA42-4A20-AAFC-1C2AE9887692}" dt="2021-02-17T10:18:44.260" v="2093" actId="26606"/>
          <ac:spMkLst>
            <pc:docMk/>
            <pc:sldMk cId="4000516696" sldId="270"/>
            <ac:spMk id="2" creationId="{5B2A6CF0-8834-4723-8EEF-73E8AE5E97BD}"/>
          </ac:spMkLst>
        </pc:spChg>
        <pc:spChg chg="mod">
          <ac:chgData name="Massimiliano Papera, Ph.D -" userId="f3b1a81f84fea367" providerId="LiveId" clId="{F95E316B-BA42-4A20-AAFC-1C2AE9887692}" dt="2021-02-17T10:25:19.145" v="2148" actId="20577"/>
          <ac:spMkLst>
            <pc:docMk/>
            <pc:sldMk cId="4000516696" sldId="270"/>
            <ac:spMk id="3" creationId="{9E6E09D6-372E-4CC0-B87E-538270C08D63}"/>
          </ac:spMkLst>
        </pc:spChg>
        <pc:spChg chg="del">
          <ac:chgData name="Massimiliano Papera, Ph.D -" userId="f3b1a81f84fea367" providerId="LiveId" clId="{F95E316B-BA42-4A20-AAFC-1C2AE9887692}" dt="2021-02-17T10:18:02.682" v="2084"/>
          <ac:spMkLst>
            <pc:docMk/>
            <pc:sldMk cId="4000516696" sldId="270"/>
            <ac:spMk id="14" creationId="{201CC55D-ED54-4C5C-95E6-10947BD1103B}"/>
          </ac:spMkLst>
        </pc:spChg>
        <pc:spChg chg="del">
          <ac:chgData name="Massimiliano Papera, Ph.D -" userId="f3b1a81f84fea367" providerId="LiveId" clId="{F95E316B-BA42-4A20-AAFC-1C2AE9887692}" dt="2021-02-17T10:18:02.682" v="2084"/>
          <ac:spMkLst>
            <pc:docMk/>
            <pc:sldMk cId="4000516696" sldId="270"/>
            <ac:spMk id="20" creationId="{3873B707-463F-40B0-8227-E8CC6C67EB25}"/>
          </ac:spMkLst>
        </pc:spChg>
        <pc:spChg chg="add">
          <ac:chgData name="Massimiliano Papera, Ph.D -" userId="f3b1a81f84fea367" providerId="LiveId" clId="{F95E316B-BA42-4A20-AAFC-1C2AE9887692}" dt="2021-02-17T10:18:44.260" v="2093" actId="26606"/>
          <ac:spMkLst>
            <pc:docMk/>
            <pc:sldMk cId="4000516696" sldId="270"/>
            <ac:spMk id="21" creationId="{201CC55D-ED54-4C5C-95E6-10947BD1103B}"/>
          </ac:spMkLst>
        </pc:spChg>
        <pc:spChg chg="del">
          <ac:chgData name="Massimiliano Papera, Ph.D -" userId="f3b1a81f84fea367" providerId="LiveId" clId="{F95E316B-BA42-4A20-AAFC-1C2AE9887692}" dt="2021-02-17T10:18:02.682" v="2084"/>
          <ac:spMkLst>
            <pc:docMk/>
            <pc:sldMk cId="4000516696" sldId="270"/>
            <ac:spMk id="22" creationId="{C13237C8-E62C-4F0D-A318-BD6FB6C2D138}"/>
          </ac:spMkLst>
        </pc:spChg>
        <pc:spChg chg="del">
          <ac:chgData name="Massimiliano Papera, Ph.D -" userId="f3b1a81f84fea367" providerId="LiveId" clId="{F95E316B-BA42-4A20-AAFC-1C2AE9887692}" dt="2021-02-17T10:18:02.682" v="2084"/>
          <ac:spMkLst>
            <pc:docMk/>
            <pc:sldMk cId="4000516696" sldId="270"/>
            <ac:spMk id="24" creationId="{19C9EAEA-39D0-4B0E-A0EB-51E7B26740B1}"/>
          </ac:spMkLst>
        </pc:spChg>
        <pc:spChg chg="add">
          <ac:chgData name="Massimiliano Papera, Ph.D -" userId="f3b1a81f84fea367" providerId="LiveId" clId="{F95E316B-BA42-4A20-AAFC-1C2AE9887692}" dt="2021-02-17T10:18:44.260" v="2093" actId="26606"/>
          <ac:spMkLst>
            <pc:docMk/>
            <pc:sldMk cId="4000516696" sldId="270"/>
            <ac:spMk id="30" creationId="{3873B707-463F-40B0-8227-E8CC6C67EB25}"/>
          </ac:spMkLst>
        </pc:spChg>
        <pc:spChg chg="add">
          <ac:chgData name="Massimiliano Papera, Ph.D -" userId="f3b1a81f84fea367" providerId="LiveId" clId="{F95E316B-BA42-4A20-AAFC-1C2AE9887692}" dt="2021-02-17T10:18:44.260" v="2093" actId="26606"/>
          <ac:spMkLst>
            <pc:docMk/>
            <pc:sldMk cId="4000516696" sldId="270"/>
            <ac:spMk id="32" creationId="{C13237C8-E62C-4F0D-A318-BD6FB6C2D138}"/>
          </ac:spMkLst>
        </pc:spChg>
        <pc:spChg chg="add">
          <ac:chgData name="Massimiliano Papera, Ph.D -" userId="f3b1a81f84fea367" providerId="LiveId" clId="{F95E316B-BA42-4A20-AAFC-1C2AE9887692}" dt="2021-02-17T10:18:44.260" v="2093" actId="26606"/>
          <ac:spMkLst>
            <pc:docMk/>
            <pc:sldMk cId="4000516696" sldId="270"/>
            <ac:spMk id="34" creationId="{19C9EAEA-39D0-4B0E-A0EB-51E7B26740B1}"/>
          </ac:spMkLst>
        </pc:spChg>
        <pc:grpChg chg="del">
          <ac:chgData name="Massimiliano Papera, Ph.D -" userId="f3b1a81f84fea367" providerId="LiveId" clId="{F95E316B-BA42-4A20-AAFC-1C2AE9887692}" dt="2021-02-17T10:18:02.682" v="2084"/>
          <ac:grpSpMkLst>
            <pc:docMk/>
            <pc:sldMk cId="4000516696" sldId="270"/>
            <ac:grpSpMk id="16" creationId="{1DE889C7-FAD6-4397-98E2-05D503484459}"/>
          </ac:grpSpMkLst>
        </pc:grpChg>
        <pc:grpChg chg="add">
          <ac:chgData name="Massimiliano Papera, Ph.D -" userId="f3b1a81f84fea367" providerId="LiveId" clId="{F95E316B-BA42-4A20-AAFC-1C2AE9887692}" dt="2021-02-17T10:18:44.260" v="2093" actId="26606"/>
          <ac:grpSpMkLst>
            <pc:docMk/>
            <pc:sldMk cId="4000516696" sldId="270"/>
            <ac:grpSpMk id="26" creationId="{1DE889C7-FAD6-4397-98E2-05D503484459}"/>
          </ac:grpSpMkLst>
        </pc:grpChg>
        <pc:picChg chg="add mod modCrop">
          <ac:chgData name="Massimiliano Papera, Ph.D -" userId="f3b1a81f84fea367" providerId="LiveId" clId="{F95E316B-BA42-4A20-AAFC-1C2AE9887692}" dt="2021-02-17T10:18:58.435" v="2096" actId="1076"/>
          <ac:picMkLst>
            <pc:docMk/>
            <pc:sldMk cId="4000516696" sldId="270"/>
            <ac:picMk id="5" creationId="{E5C9CEE2-9E52-43BB-91F7-94FCB1FAABF9}"/>
          </ac:picMkLst>
        </pc:picChg>
        <pc:picChg chg="del">
          <ac:chgData name="Massimiliano Papera, Ph.D -" userId="f3b1a81f84fea367" providerId="LiveId" clId="{F95E316B-BA42-4A20-AAFC-1C2AE9887692}" dt="2021-02-17T10:18:35.666" v="2091" actId="478"/>
          <ac:picMkLst>
            <pc:docMk/>
            <pc:sldMk cId="4000516696" sldId="270"/>
            <ac:picMk id="9" creationId="{F18F01FC-6DFE-4CC4-BE97-8D0B4EC2427A}"/>
          </ac:picMkLst>
        </pc:picChg>
        <pc:cxnChg chg="mod ord">
          <ac:chgData name="Massimiliano Papera, Ph.D -" userId="f3b1a81f84fea367" providerId="LiveId" clId="{F95E316B-BA42-4A20-AAFC-1C2AE9887692}" dt="2021-02-17T10:22:08.152" v="2121" actId="14100"/>
          <ac:cxnSpMkLst>
            <pc:docMk/>
            <pc:sldMk cId="4000516696" sldId="270"/>
            <ac:cxnSpMk id="19" creationId="{E46EFCF1-9A99-4D20-AFFF-D0263A006936}"/>
          </ac:cxnSpMkLst>
        </pc:cxnChg>
      </pc:sldChg>
      <pc:sldChg chg="addSp delSp modSp add mod setBg delDesignElem">
        <pc:chgData name="Massimiliano Papera, Ph.D -" userId="f3b1a81f84fea367" providerId="LiveId" clId="{F95E316B-BA42-4A20-AAFC-1C2AE9887692}" dt="2021-02-17T10:27:01.876" v="2167" actId="26606"/>
        <pc:sldMkLst>
          <pc:docMk/>
          <pc:sldMk cId="661906114" sldId="271"/>
        </pc:sldMkLst>
        <pc:spChg chg="mod">
          <ac:chgData name="Massimiliano Papera, Ph.D -" userId="f3b1a81f84fea367" providerId="LiveId" clId="{F95E316B-BA42-4A20-AAFC-1C2AE9887692}" dt="2021-02-17T10:27:01.876" v="2167" actId="26606"/>
          <ac:spMkLst>
            <pc:docMk/>
            <pc:sldMk cId="661906114" sldId="271"/>
            <ac:spMk id="2" creationId="{5B2A6CF0-8834-4723-8EEF-73E8AE5E97BD}"/>
          </ac:spMkLst>
        </pc:spChg>
        <pc:spChg chg="mod">
          <ac:chgData name="Massimiliano Papera, Ph.D -" userId="f3b1a81f84fea367" providerId="LiveId" clId="{F95E316B-BA42-4A20-AAFC-1C2AE9887692}" dt="2021-02-17T10:27:01.876" v="2167" actId="26606"/>
          <ac:spMkLst>
            <pc:docMk/>
            <pc:sldMk cId="661906114" sldId="271"/>
            <ac:spMk id="3" creationId="{9E6E09D6-372E-4CC0-B87E-538270C08D63}"/>
          </ac:spMkLst>
        </pc:spChg>
        <pc:spChg chg="del">
          <ac:chgData name="Massimiliano Papera, Ph.D -" userId="f3b1a81f84fea367" providerId="LiveId" clId="{F95E316B-BA42-4A20-AAFC-1C2AE9887692}" dt="2021-02-17T10:18:02.682" v="2084"/>
          <ac:spMkLst>
            <pc:docMk/>
            <pc:sldMk cId="661906114" sldId="271"/>
            <ac:spMk id="14" creationId="{201CC55D-ED54-4C5C-95E6-10947BD1103B}"/>
          </ac:spMkLst>
        </pc:spChg>
        <pc:spChg chg="add del">
          <ac:chgData name="Massimiliano Papera, Ph.D -" userId="f3b1a81f84fea367" providerId="LiveId" clId="{F95E316B-BA42-4A20-AAFC-1C2AE9887692}" dt="2021-02-17T10:19:52.962" v="2107" actId="26606"/>
          <ac:spMkLst>
            <pc:docMk/>
            <pc:sldMk cId="661906114" sldId="271"/>
            <ac:spMk id="17" creationId="{201CC55D-ED54-4C5C-95E6-10947BD1103B}"/>
          </ac:spMkLst>
        </pc:spChg>
        <pc:spChg chg="add del">
          <ac:chgData name="Massimiliano Papera, Ph.D -" userId="f3b1a81f84fea367" providerId="LiveId" clId="{F95E316B-BA42-4A20-AAFC-1C2AE9887692}" dt="2021-02-17T10:19:58.914" v="2110" actId="26606"/>
          <ac:spMkLst>
            <pc:docMk/>
            <pc:sldMk cId="661906114" sldId="271"/>
            <ac:spMk id="19" creationId="{201CC55D-ED54-4C5C-95E6-10947BD1103B}"/>
          </ac:spMkLst>
        </pc:spChg>
        <pc:spChg chg="del">
          <ac:chgData name="Massimiliano Papera, Ph.D -" userId="f3b1a81f84fea367" providerId="LiveId" clId="{F95E316B-BA42-4A20-AAFC-1C2AE9887692}" dt="2021-02-17T10:18:02.682" v="2084"/>
          <ac:spMkLst>
            <pc:docMk/>
            <pc:sldMk cId="661906114" sldId="271"/>
            <ac:spMk id="20" creationId="{3873B707-463F-40B0-8227-E8CC6C67EB25}"/>
          </ac:spMkLst>
        </pc:spChg>
        <pc:spChg chg="del">
          <ac:chgData name="Massimiliano Papera, Ph.D -" userId="f3b1a81f84fea367" providerId="LiveId" clId="{F95E316B-BA42-4A20-AAFC-1C2AE9887692}" dt="2021-02-17T10:18:02.682" v="2084"/>
          <ac:spMkLst>
            <pc:docMk/>
            <pc:sldMk cId="661906114" sldId="271"/>
            <ac:spMk id="22" creationId="{C13237C8-E62C-4F0D-A318-BD6FB6C2D138}"/>
          </ac:spMkLst>
        </pc:spChg>
        <pc:spChg chg="del">
          <ac:chgData name="Massimiliano Papera, Ph.D -" userId="f3b1a81f84fea367" providerId="LiveId" clId="{F95E316B-BA42-4A20-AAFC-1C2AE9887692}" dt="2021-02-17T10:18:02.682" v="2084"/>
          <ac:spMkLst>
            <pc:docMk/>
            <pc:sldMk cId="661906114" sldId="271"/>
            <ac:spMk id="24" creationId="{19C9EAEA-39D0-4B0E-A0EB-51E7B26740B1}"/>
          </ac:spMkLst>
        </pc:spChg>
        <pc:spChg chg="add">
          <ac:chgData name="Massimiliano Papera, Ph.D -" userId="f3b1a81f84fea367" providerId="LiveId" clId="{F95E316B-BA42-4A20-AAFC-1C2AE9887692}" dt="2021-02-17T10:27:01.876" v="2167" actId="26606"/>
          <ac:spMkLst>
            <pc:docMk/>
            <pc:sldMk cId="661906114" sldId="271"/>
            <ac:spMk id="25" creationId="{201CC55D-ED54-4C5C-95E6-10947BD1103B}"/>
          </ac:spMkLst>
        </pc:spChg>
        <pc:spChg chg="add del">
          <ac:chgData name="Massimiliano Papera, Ph.D -" userId="f3b1a81f84fea367" providerId="LiveId" clId="{F95E316B-BA42-4A20-AAFC-1C2AE9887692}" dt="2021-02-17T10:19:52.962" v="2107" actId="26606"/>
          <ac:spMkLst>
            <pc:docMk/>
            <pc:sldMk cId="661906114" sldId="271"/>
            <ac:spMk id="26" creationId="{3873B707-463F-40B0-8227-E8CC6C67EB25}"/>
          </ac:spMkLst>
        </pc:spChg>
        <pc:spChg chg="add del">
          <ac:chgData name="Massimiliano Papera, Ph.D -" userId="f3b1a81f84fea367" providerId="LiveId" clId="{F95E316B-BA42-4A20-AAFC-1C2AE9887692}" dt="2021-02-17T10:19:58.914" v="2110" actId="26606"/>
          <ac:spMkLst>
            <pc:docMk/>
            <pc:sldMk cId="661906114" sldId="271"/>
            <ac:spMk id="27" creationId="{3873B707-463F-40B0-8227-E8CC6C67EB25}"/>
          </ac:spMkLst>
        </pc:spChg>
        <pc:spChg chg="add del">
          <ac:chgData name="Massimiliano Papera, Ph.D -" userId="f3b1a81f84fea367" providerId="LiveId" clId="{F95E316B-BA42-4A20-AAFC-1C2AE9887692}" dt="2021-02-17T10:19:52.962" v="2107" actId="26606"/>
          <ac:spMkLst>
            <pc:docMk/>
            <pc:sldMk cId="661906114" sldId="271"/>
            <ac:spMk id="28" creationId="{C13237C8-E62C-4F0D-A318-BD6FB6C2D138}"/>
          </ac:spMkLst>
        </pc:spChg>
        <pc:spChg chg="add del">
          <ac:chgData name="Massimiliano Papera, Ph.D -" userId="f3b1a81f84fea367" providerId="LiveId" clId="{F95E316B-BA42-4A20-AAFC-1C2AE9887692}" dt="2021-02-17T10:19:58.914" v="2110" actId="26606"/>
          <ac:spMkLst>
            <pc:docMk/>
            <pc:sldMk cId="661906114" sldId="271"/>
            <ac:spMk id="29" creationId="{C13237C8-E62C-4F0D-A318-BD6FB6C2D138}"/>
          </ac:spMkLst>
        </pc:spChg>
        <pc:spChg chg="add del">
          <ac:chgData name="Massimiliano Papera, Ph.D -" userId="f3b1a81f84fea367" providerId="LiveId" clId="{F95E316B-BA42-4A20-AAFC-1C2AE9887692}" dt="2021-02-17T10:19:52.962" v="2107" actId="26606"/>
          <ac:spMkLst>
            <pc:docMk/>
            <pc:sldMk cId="661906114" sldId="271"/>
            <ac:spMk id="30" creationId="{19C9EAEA-39D0-4B0E-A0EB-51E7B26740B1}"/>
          </ac:spMkLst>
        </pc:spChg>
        <pc:spChg chg="add del">
          <ac:chgData name="Massimiliano Papera, Ph.D -" userId="f3b1a81f84fea367" providerId="LiveId" clId="{F95E316B-BA42-4A20-AAFC-1C2AE9887692}" dt="2021-02-17T10:19:58.914" v="2110" actId="26606"/>
          <ac:spMkLst>
            <pc:docMk/>
            <pc:sldMk cId="661906114" sldId="271"/>
            <ac:spMk id="31" creationId="{19C9EAEA-39D0-4B0E-A0EB-51E7B26740B1}"/>
          </ac:spMkLst>
        </pc:spChg>
        <pc:spChg chg="add">
          <ac:chgData name="Massimiliano Papera, Ph.D -" userId="f3b1a81f84fea367" providerId="LiveId" clId="{F95E316B-BA42-4A20-AAFC-1C2AE9887692}" dt="2021-02-17T10:27:01.876" v="2167" actId="26606"/>
          <ac:spMkLst>
            <pc:docMk/>
            <pc:sldMk cId="661906114" sldId="271"/>
            <ac:spMk id="34" creationId="{3873B707-463F-40B0-8227-E8CC6C67EB25}"/>
          </ac:spMkLst>
        </pc:spChg>
        <pc:spChg chg="add">
          <ac:chgData name="Massimiliano Papera, Ph.D -" userId="f3b1a81f84fea367" providerId="LiveId" clId="{F95E316B-BA42-4A20-AAFC-1C2AE9887692}" dt="2021-02-17T10:27:01.876" v="2167" actId="26606"/>
          <ac:spMkLst>
            <pc:docMk/>
            <pc:sldMk cId="661906114" sldId="271"/>
            <ac:spMk id="35" creationId="{C13237C8-E62C-4F0D-A318-BD6FB6C2D138}"/>
          </ac:spMkLst>
        </pc:spChg>
        <pc:spChg chg="add">
          <ac:chgData name="Massimiliano Papera, Ph.D -" userId="f3b1a81f84fea367" providerId="LiveId" clId="{F95E316B-BA42-4A20-AAFC-1C2AE9887692}" dt="2021-02-17T10:27:01.876" v="2167" actId="26606"/>
          <ac:spMkLst>
            <pc:docMk/>
            <pc:sldMk cId="661906114" sldId="271"/>
            <ac:spMk id="36" creationId="{19C9EAEA-39D0-4B0E-A0EB-51E7B26740B1}"/>
          </ac:spMkLst>
        </pc:spChg>
        <pc:grpChg chg="del">
          <ac:chgData name="Massimiliano Papera, Ph.D -" userId="f3b1a81f84fea367" providerId="LiveId" clId="{F95E316B-BA42-4A20-AAFC-1C2AE9887692}" dt="2021-02-17T10:18:02.682" v="2084"/>
          <ac:grpSpMkLst>
            <pc:docMk/>
            <pc:sldMk cId="661906114" sldId="271"/>
            <ac:grpSpMk id="16" creationId="{1DE889C7-FAD6-4397-98E2-05D503484459}"/>
          </ac:grpSpMkLst>
        </pc:grpChg>
        <pc:grpChg chg="add del">
          <ac:chgData name="Massimiliano Papera, Ph.D -" userId="f3b1a81f84fea367" providerId="LiveId" clId="{F95E316B-BA42-4A20-AAFC-1C2AE9887692}" dt="2021-02-17T10:19:52.962" v="2107" actId="26606"/>
          <ac:grpSpMkLst>
            <pc:docMk/>
            <pc:sldMk cId="661906114" sldId="271"/>
            <ac:grpSpMk id="18" creationId="{1DE889C7-FAD6-4397-98E2-05D503484459}"/>
          </ac:grpSpMkLst>
        </pc:grpChg>
        <pc:grpChg chg="add del">
          <ac:chgData name="Massimiliano Papera, Ph.D -" userId="f3b1a81f84fea367" providerId="LiveId" clId="{F95E316B-BA42-4A20-AAFC-1C2AE9887692}" dt="2021-02-17T10:19:58.914" v="2110" actId="26606"/>
          <ac:grpSpMkLst>
            <pc:docMk/>
            <pc:sldMk cId="661906114" sldId="271"/>
            <ac:grpSpMk id="21" creationId="{1DE889C7-FAD6-4397-98E2-05D503484459}"/>
          </ac:grpSpMkLst>
        </pc:grpChg>
        <pc:grpChg chg="add">
          <ac:chgData name="Massimiliano Papera, Ph.D -" userId="f3b1a81f84fea367" providerId="LiveId" clId="{F95E316B-BA42-4A20-AAFC-1C2AE9887692}" dt="2021-02-17T10:27:01.876" v="2167" actId="26606"/>
          <ac:grpSpMkLst>
            <pc:docMk/>
            <pc:sldMk cId="661906114" sldId="271"/>
            <ac:grpSpMk id="32" creationId="{1DE889C7-FAD6-4397-98E2-05D503484459}"/>
          </ac:grpSpMkLst>
        </pc:grpChg>
        <pc:picChg chg="del">
          <ac:chgData name="Massimiliano Papera, Ph.D -" userId="f3b1a81f84fea367" providerId="LiveId" clId="{F95E316B-BA42-4A20-AAFC-1C2AE9887692}" dt="2021-02-17T10:19:02.732" v="2097" actId="478"/>
          <ac:picMkLst>
            <pc:docMk/>
            <pc:sldMk cId="661906114" sldId="271"/>
            <ac:picMk id="9" creationId="{F18F01FC-6DFE-4CC4-BE97-8D0B4EC2427A}"/>
          </ac:picMkLst>
        </pc:picChg>
        <pc:picChg chg="add mod modCrop">
          <ac:chgData name="Massimiliano Papera, Ph.D -" userId="f3b1a81f84fea367" providerId="LiveId" clId="{F95E316B-BA42-4A20-AAFC-1C2AE9887692}" dt="2021-02-17T10:27:01.876" v="2167" actId="26606"/>
          <ac:picMkLst>
            <pc:docMk/>
            <pc:sldMk cId="661906114" sldId="271"/>
            <ac:picMk id="13" creationId="{F7F67DED-66FA-41B9-A462-329A42743A42}"/>
          </ac:picMkLst>
        </pc:picChg>
        <pc:cxnChg chg="mod ord">
          <ac:chgData name="Massimiliano Papera, Ph.D -" userId="f3b1a81f84fea367" providerId="LiveId" clId="{F95E316B-BA42-4A20-AAFC-1C2AE9887692}" dt="2021-02-17T10:25:49.022" v="2151" actId="14100"/>
          <ac:cxnSpMkLst>
            <pc:docMk/>
            <pc:sldMk cId="661906114" sldId="271"/>
            <ac:cxnSpMk id="15" creationId="{C3A18F46-CFEA-4E74-99A6-498CE254E5A5}"/>
          </ac:cxnSpMkLst>
        </pc:cxnChg>
      </pc:sldChg>
      <pc:sldChg chg="addSp delSp modSp add mod setBg delDesignElem">
        <pc:chgData name="Massimiliano Papera, Ph.D -" userId="f3b1a81f84fea367" providerId="LiveId" clId="{F95E316B-BA42-4A20-AAFC-1C2AE9887692}" dt="2021-02-17T10:27:59.266" v="2173" actId="14100"/>
        <pc:sldMkLst>
          <pc:docMk/>
          <pc:sldMk cId="154782045" sldId="272"/>
        </pc:sldMkLst>
        <pc:spChg chg="mod">
          <ac:chgData name="Massimiliano Papera, Ph.D -" userId="f3b1a81f84fea367" providerId="LiveId" clId="{F95E316B-BA42-4A20-AAFC-1C2AE9887692}" dt="2021-02-17T10:27:41.928" v="2171" actId="26606"/>
          <ac:spMkLst>
            <pc:docMk/>
            <pc:sldMk cId="154782045" sldId="272"/>
            <ac:spMk id="2" creationId="{5B2A6CF0-8834-4723-8EEF-73E8AE5E97BD}"/>
          </ac:spMkLst>
        </pc:spChg>
        <pc:spChg chg="mod">
          <ac:chgData name="Massimiliano Papera, Ph.D -" userId="f3b1a81f84fea367" providerId="LiveId" clId="{F95E316B-BA42-4A20-AAFC-1C2AE9887692}" dt="2021-02-17T10:27:41.928" v="2171" actId="26606"/>
          <ac:spMkLst>
            <pc:docMk/>
            <pc:sldMk cId="154782045" sldId="272"/>
            <ac:spMk id="3" creationId="{9E6E09D6-372E-4CC0-B87E-538270C08D63}"/>
          </ac:spMkLst>
        </pc:spChg>
        <pc:spChg chg="del">
          <ac:chgData name="Massimiliano Papera, Ph.D -" userId="f3b1a81f84fea367" providerId="LiveId" clId="{F95E316B-BA42-4A20-AAFC-1C2AE9887692}" dt="2021-02-17T10:18:02.682" v="2084"/>
          <ac:spMkLst>
            <pc:docMk/>
            <pc:sldMk cId="154782045" sldId="272"/>
            <ac:spMk id="14" creationId="{201CC55D-ED54-4C5C-95E6-10947BD1103B}"/>
          </ac:spMkLst>
        </pc:spChg>
        <pc:spChg chg="add del">
          <ac:chgData name="Massimiliano Papera, Ph.D -" userId="f3b1a81f84fea367" providerId="LiveId" clId="{F95E316B-BA42-4A20-AAFC-1C2AE9887692}" dt="2021-02-17T10:27:41.928" v="2171" actId="26606"/>
          <ac:spMkLst>
            <pc:docMk/>
            <pc:sldMk cId="154782045" sldId="272"/>
            <ac:spMk id="17" creationId="{201CC55D-ED54-4C5C-95E6-10947BD1103B}"/>
          </ac:spMkLst>
        </pc:spChg>
        <pc:spChg chg="del">
          <ac:chgData name="Massimiliano Papera, Ph.D -" userId="f3b1a81f84fea367" providerId="LiveId" clId="{F95E316B-BA42-4A20-AAFC-1C2AE9887692}" dt="2021-02-17T10:18:02.682" v="2084"/>
          <ac:spMkLst>
            <pc:docMk/>
            <pc:sldMk cId="154782045" sldId="272"/>
            <ac:spMk id="20" creationId="{3873B707-463F-40B0-8227-E8CC6C67EB25}"/>
          </ac:spMkLst>
        </pc:spChg>
        <pc:spChg chg="del">
          <ac:chgData name="Massimiliano Papera, Ph.D -" userId="f3b1a81f84fea367" providerId="LiveId" clId="{F95E316B-BA42-4A20-AAFC-1C2AE9887692}" dt="2021-02-17T10:18:02.682" v="2084"/>
          <ac:spMkLst>
            <pc:docMk/>
            <pc:sldMk cId="154782045" sldId="272"/>
            <ac:spMk id="22" creationId="{C13237C8-E62C-4F0D-A318-BD6FB6C2D138}"/>
          </ac:spMkLst>
        </pc:spChg>
        <pc:spChg chg="del">
          <ac:chgData name="Massimiliano Papera, Ph.D -" userId="f3b1a81f84fea367" providerId="LiveId" clId="{F95E316B-BA42-4A20-AAFC-1C2AE9887692}" dt="2021-02-17T10:18:02.682" v="2084"/>
          <ac:spMkLst>
            <pc:docMk/>
            <pc:sldMk cId="154782045" sldId="272"/>
            <ac:spMk id="24" creationId="{19C9EAEA-39D0-4B0E-A0EB-51E7B26740B1}"/>
          </ac:spMkLst>
        </pc:spChg>
        <pc:spChg chg="add del">
          <ac:chgData name="Massimiliano Papera, Ph.D -" userId="f3b1a81f84fea367" providerId="LiveId" clId="{F95E316B-BA42-4A20-AAFC-1C2AE9887692}" dt="2021-02-17T10:27:41.928" v="2171" actId="26606"/>
          <ac:spMkLst>
            <pc:docMk/>
            <pc:sldMk cId="154782045" sldId="272"/>
            <ac:spMk id="26" creationId="{3873B707-463F-40B0-8227-E8CC6C67EB25}"/>
          </ac:spMkLst>
        </pc:spChg>
        <pc:spChg chg="add del">
          <ac:chgData name="Massimiliano Papera, Ph.D -" userId="f3b1a81f84fea367" providerId="LiveId" clId="{F95E316B-BA42-4A20-AAFC-1C2AE9887692}" dt="2021-02-17T10:27:41.928" v="2171" actId="26606"/>
          <ac:spMkLst>
            <pc:docMk/>
            <pc:sldMk cId="154782045" sldId="272"/>
            <ac:spMk id="28" creationId="{C13237C8-E62C-4F0D-A318-BD6FB6C2D138}"/>
          </ac:spMkLst>
        </pc:spChg>
        <pc:spChg chg="add del">
          <ac:chgData name="Massimiliano Papera, Ph.D -" userId="f3b1a81f84fea367" providerId="LiveId" clId="{F95E316B-BA42-4A20-AAFC-1C2AE9887692}" dt="2021-02-17T10:27:41.928" v="2171" actId="26606"/>
          <ac:spMkLst>
            <pc:docMk/>
            <pc:sldMk cId="154782045" sldId="272"/>
            <ac:spMk id="30" creationId="{19C9EAEA-39D0-4B0E-A0EB-51E7B26740B1}"/>
          </ac:spMkLst>
        </pc:spChg>
        <pc:grpChg chg="del">
          <ac:chgData name="Massimiliano Papera, Ph.D -" userId="f3b1a81f84fea367" providerId="LiveId" clId="{F95E316B-BA42-4A20-AAFC-1C2AE9887692}" dt="2021-02-17T10:18:02.682" v="2084"/>
          <ac:grpSpMkLst>
            <pc:docMk/>
            <pc:sldMk cId="154782045" sldId="272"/>
            <ac:grpSpMk id="16" creationId="{1DE889C7-FAD6-4397-98E2-05D503484459}"/>
          </ac:grpSpMkLst>
        </pc:grpChg>
        <pc:grpChg chg="add del">
          <ac:chgData name="Massimiliano Papera, Ph.D -" userId="f3b1a81f84fea367" providerId="LiveId" clId="{F95E316B-BA42-4A20-AAFC-1C2AE9887692}" dt="2021-02-17T10:27:41.928" v="2171" actId="26606"/>
          <ac:grpSpMkLst>
            <pc:docMk/>
            <pc:sldMk cId="154782045" sldId="272"/>
            <ac:grpSpMk id="18" creationId="{1DE889C7-FAD6-4397-98E2-05D503484459}"/>
          </ac:grpSpMkLst>
        </pc:grpChg>
        <pc:picChg chg="del">
          <ac:chgData name="Massimiliano Papera, Ph.D -" userId="f3b1a81f84fea367" providerId="LiveId" clId="{F95E316B-BA42-4A20-AAFC-1C2AE9887692}" dt="2021-02-17T10:19:04.443" v="2098" actId="478"/>
          <ac:picMkLst>
            <pc:docMk/>
            <pc:sldMk cId="154782045" sldId="272"/>
            <ac:picMk id="9" creationId="{F18F01FC-6DFE-4CC4-BE97-8D0B4EC2427A}"/>
          </ac:picMkLst>
        </pc:picChg>
        <pc:picChg chg="add mod modCrop">
          <ac:chgData name="Massimiliano Papera, Ph.D -" userId="f3b1a81f84fea367" providerId="LiveId" clId="{F95E316B-BA42-4A20-AAFC-1C2AE9887692}" dt="2021-02-17T10:27:42.914" v="2172" actId="27614"/>
          <ac:picMkLst>
            <pc:docMk/>
            <pc:sldMk cId="154782045" sldId="272"/>
            <ac:picMk id="13" creationId="{2D38B6E1-E828-4327-849E-A635FB62DD48}"/>
          </ac:picMkLst>
        </pc:picChg>
        <pc:cxnChg chg="mod ord">
          <ac:chgData name="Massimiliano Papera, Ph.D -" userId="f3b1a81f84fea367" providerId="LiveId" clId="{F95E316B-BA42-4A20-AAFC-1C2AE9887692}" dt="2021-02-17T10:27:59.266" v="2173" actId="14100"/>
          <ac:cxnSpMkLst>
            <pc:docMk/>
            <pc:sldMk cId="154782045" sldId="272"/>
            <ac:cxnSpMk id="15" creationId="{C3A18F46-CFEA-4E74-99A6-498CE254E5A5}"/>
          </ac:cxnSpMkLst>
        </pc:cxnChg>
      </pc:sldChg>
      <pc:sldChg chg="addSp delSp modSp add mod">
        <pc:chgData name="Massimiliano Papera, Ph.D -" userId="f3b1a81f84fea367" providerId="LiveId" clId="{F95E316B-BA42-4A20-AAFC-1C2AE9887692}" dt="2021-02-17T11:22:45.031" v="4127" actId="14100"/>
        <pc:sldMkLst>
          <pc:docMk/>
          <pc:sldMk cId="2265001976" sldId="273"/>
        </pc:sldMkLst>
        <pc:spChg chg="mod">
          <ac:chgData name="Massimiliano Papera, Ph.D -" userId="f3b1a81f84fea367" providerId="LiveId" clId="{F95E316B-BA42-4A20-AAFC-1C2AE9887692}" dt="2021-02-17T10:46:58.902" v="3140" actId="20577"/>
          <ac:spMkLst>
            <pc:docMk/>
            <pc:sldMk cId="2265001976" sldId="273"/>
            <ac:spMk id="2" creationId="{5B2A6CF0-8834-4723-8EEF-73E8AE5E97BD}"/>
          </ac:spMkLst>
        </pc:spChg>
        <pc:spChg chg="mod">
          <ac:chgData name="Massimiliano Papera, Ph.D -" userId="f3b1a81f84fea367" providerId="LiveId" clId="{F95E316B-BA42-4A20-AAFC-1C2AE9887692}" dt="2021-02-17T11:21:06.286" v="4105" actId="20577"/>
          <ac:spMkLst>
            <pc:docMk/>
            <pc:sldMk cId="2265001976" sldId="273"/>
            <ac:spMk id="3" creationId="{9E6E09D6-372E-4CC0-B87E-538270C08D63}"/>
          </ac:spMkLst>
        </pc:spChg>
        <pc:cxnChg chg="del">
          <ac:chgData name="Massimiliano Papera, Ph.D -" userId="f3b1a81f84fea367" providerId="LiveId" clId="{F95E316B-BA42-4A20-AAFC-1C2AE9887692}" dt="2021-02-17T10:34:55.645" v="2374" actId="478"/>
          <ac:cxnSpMkLst>
            <pc:docMk/>
            <pc:sldMk cId="2265001976" sldId="273"/>
            <ac:cxnSpMk id="15" creationId="{2FEC8558-8F52-4825-9713-5F9D41F9B487}"/>
          </ac:cxnSpMkLst>
        </pc:cxnChg>
        <pc:cxnChg chg="mod">
          <ac:chgData name="Massimiliano Papera, Ph.D -" userId="f3b1a81f84fea367" providerId="LiveId" clId="{F95E316B-BA42-4A20-AAFC-1C2AE9887692}" dt="2021-02-17T10:42:59.989" v="2830" actId="14100"/>
          <ac:cxnSpMkLst>
            <pc:docMk/>
            <pc:sldMk cId="2265001976" sldId="273"/>
            <ac:cxnSpMk id="17" creationId="{2E8099A8-16F5-4D44-87F1-BC35B1A6FF84}"/>
          </ac:cxnSpMkLst>
        </pc:cxnChg>
        <pc:cxnChg chg="add mod">
          <ac:chgData name="Massimiliano Papera, Ph.D -" userId="f3b1a81f84fea367" providerId="LiveId" clId="{F95E316B-BA42-4A20-AAFC-1C2AE9887692}" dt="2021-02-17T10:45:26.756" v="2982" actId="14100"/>
          <ac:cxnSpMkLst>
            <pc:docMk/>
            <pc:sldMk cId="2265001976" sldId="273"/>
            <ac:cxnSpMk id="19" creationId="{71A53014-F765-46E0-96DC-31765C9EF152}"/>
          </ac:cxnSpMkLst>
        </pc:cxnChg>
        <pc:cxnChg chg="add mod">
          <ac:chgData name="Massimiliano Papera, Ph.D -" userId="f3b1a81f84fea367" providerId="LiveId" clId="{F95E316B-BA42-4A20-AAFC-1C2AE9887692}" dt="2021-02-17T11:22:22.823" v="4120" actId="14100"/>
          <ac:cxnSpMkLst>
            <pc:docMk/>
            <pc:sldMk cId="2265001976" sldId="273"/>
            <ac:cxnSpMk id="24" creationId="{BB96110D-41E2-4A8C-9E05-EE18352B44E0}"/>
          </ac:cxnSpMkLst>
        </pc:cxnChg>
        <pc:cxnChg chg="add mod">
          <ac:chgData name="Massimiliano Papera, Ph.D -" userId="f3b1a81f84fea367" providerId="LiveId" clId="{F95E316B-BA42-4A20-AAFC-1C2AE9887692}" dt="2021-02-17T11:22:45.031" v="4127" actId="14100"/>
          <ac:cxnSpMkLst>
            <pc:docMk/>
            <pc:sldMk cId="2265001976" sldId="273"/>
            <ac:cxnSpMk id="28" creationId="{5EA7DB46-1C96-42B6-9A49-80BB2AC749E5}"/>
          </ac:cxnSpMkLst>
        </pc:cxnChg>
      </pc:sldChg>
      <pc:sldChg chg="addSp delSp modSp add mod">
        <pc:chgData name="Massimiliano Papera, Ph.D -" userId="f3b1a81f84fea367" providerId="LiveId" clId="{F95E316B-BA42-4A20-AAFC-1C2AE9887692}" dt="2021-02-17T11:22:08.998" v="4119" actId="692"/>
        <pc:sldMkLst>
          <pc:docMk/>
          <pc:sldMk cId="423613773" sldId="274"/>
        </pc:sldMkLst>
        <pc:spChg chg="mod">
          <ac:chgData name="Massimiliano Papera, Ph.D -" userId="f3b1a81f84fea367" providerId="LiveId" clId="{F95E316B-BA42-4A20-AAFC-1C2AE9887692}" dt="2021-02-17T10:47:05.222" v="3149" actId="20577"/>
          <ac:spMkLst>
            <pc:docMk/>
            <pc:sldMk cId="423613773" sldId="274"/>
            <ac:spMk id="2" creationId="{5B2A6CF0-8834-4723-8EEF-73E8AE5E97BD}"/>
          </ac:spMkLst>
        </pc:spChg>
        <pc:spChg chg="mod">
          <ac:chgData name="Massimiliano Papera, Ph.D -" userId="f3b1a81f84fea367" providerId="LiveId" clId="{F95E316B-BA42-4A20-AAFC-1C2AE9887692}" dt="2021-02-17T11:21:10.799" v="4112" actId="20577"/>
          <ac:spMkLst>
            <pc:docMk/>
            <pc:sldMk cId="423613773" sldId="274"/>
            <ac:spMk id="3" creationId="{9E6E09D6-372E-4CC0-B87E-538270C08D63}"/>
          </ac:spMkLst>
        </pc:spChg>
        <pc:picChg chg="del">
          <ac:chgData name="Massimiliano Papera, Ph.D -" userId="f3b1a81f84fea367" providerId="LiveId" clId="{F95E316B-BA42-4A20-AAFC-1C2AE9887692}" dt="2021-02-17T10:47:14.710" v="3151" actId="478"/>
          <ac:picMkLst>
            <pc:docMk/>
            <pc:sldMk cId="423613773" sldId="274"/>
            <ac:picMk id="5" creationId="{520DD4AA-32C5-4FE8-A97C-EF074E1F4489}"/>
          </ac:picMkLst>
        </pc:picChg>
        <pc:picChg chg="add mod">
          <ac:chgData name="Massimiliano Papera, Ph.D -" userId="f3b1a81f84fea367" providerId="LiveId" clId="{F95E316B-BA42-4A20-AAFC-1C2AE9887692}" dt="2021-02-17T10:48:21.799" v="3157" actId="1076"/>
          <ac:picMkLst>
            <pc:docMk/>
            <pc:sldMk cId="423613773" sldId="274"/>
            <ac:picMk id="6" creationId="{FB63FBE2-40BF-4428-8E30-1CA63B7BA8D3}"/>
          </ac:picMkLst>
        </pc:picChg>
        <pc:cxnChg chg="del">
          <ac:chgData name="Massimiliano Papera, Ph.D -" userId="f3b1a81f84fea367" providerId="LiveId" clId="{F95E316B-BA42-4A20-AAFC-1C2AE9887692}" dt="2021-02-17T10:47:15.310" v="3152" actId="478"/>
          <ac:cxnSpMkLst>
            <pc:docMk/>
            <pc:sldMk cId="423613773" sldId="274"/>
            <ac:cxnSpMk id="17" creationId="{2E8099A8-16F5-4D44-87F1-BC35B1A6FF84}"/>
          </ac:cxnSpMkLst>
        </pc:cxnChg>
        <pc:cxnChg chg="mod ord">
          <ac:chgData name="Massimiliano Papera, Ph.D -" userId="f3b1a81f84fea367" providerId="LiveId" clId="{F95E316B-BA42-4A20-AAFC-1C2AE9887692}" dt="2021-02-17T10:49:22.367" v="3253" actId="14100"/>
          <ac:cxnSpMkLst>
            <pc:docMk/>
            <pc:sldMk cId="423613773" sldId="274"/>
            <ac:cxnSpMk id="19" creationId="{71A53014-F765-46E0-96DC-31765C9EF152}"/>
          </ac:cxnSpMkLst>
        </pc:cxnChg>
        <pc:cxnChg chg="add mod">
          <ac:chgData name="Massimiliano Papera, Ph.D -" userId="f3b1a81f84fea367" providerId="LiveId" clId="{F95E316B-BA42-4A20-AAFC-1C2AE9887692}" dt="2021-02-17T11:21:25.798" v="4114" actId="14100"/>
          <ac:cxnSpMkLst>
            <pc:docMk/>
            <pc:sldMk cId="423613773" sldId="274"/>
            <ac:cxnSpMk id="22" creationId="{DD5D07B0-9DF2-4F1F-90FB-C30764E08F7D}"/>
          </ac:cxnSpMkLst>
        </pc:cxnChg>
        <pc:cxnChg chg="add mod">
          <ac:chgData name="Massimiliano Papera, Ph.D -" userId="f3b1a81f84fea367" providerId="LiveId" clId="{F95E316B-BA42-4A20-AAFC-1C2AE9887692}" dt="2021-02-17T11:22:08.998" v="4119" actId="692"/>
          <ac:cxnSpMkLst>
            <pc:docMk/>
            <pc:sldMk cId="423613773" sldId="274"/>
            <ac:cxnSpMk id="25" creationId="{EC068383-C696-4C6A-8A13-09E9968D6522}"/>
          </ac:cxnSpMkLst>
        </pc:cxnChg>
      </pc:sldChg>
      <pc:sldChg chg="addSp delSp modSp add mod">
        <pc:chgData name="Massimiliano Papera, Ph.D -" userId="f3b1a81f84fea367" providerId="LiveId" clId="{F95E316B-BA42-4A20-AAFC-1C2AE9887692}" dt="2021-02-17T11:23:12.496" v="4130" actId="14100"/>
        <pc:sldMkLst>
          <pc:docMk/>
          <pc:sldMk cId="1399263614" sldId="275"/>
        </pc:sldMkLst>
        <pc:spChg chg="mod">
          <ac:chgData name="Massimiliano Papera, Ph.D -" userId="f3b1a81f84fea367" providerId="LiveId" clId="{F95E316B-BA42-4A20-AAFC-1C2AE9887692}" dt="2021-02-17T10:49:57.195" v="3266" actId="27636"/>
          <ac:spMkLst>
            <pc:docMk/>
            <pc:sldMk cId="1399263614" sldId="275"/>
            <ac:spMk id="2" creationId="{5B2A6CF0-8834-4723-8EEF-73E8AE5E97BD}"/>
          </ac:spMkLst>
        </pc:spChg>
        <pc:spChg chg="mod">
          <ac:chgData name="Massimiliano Papera, Ph.D -" userId="f3b1a81f84fea367" providerId="LiveId" clId="{F95E316B-BA42-4A20-AAFC-1C2AE9887692}" dt="2021-02-17T11:20:09.677" v="4082" actId="27636"/>
          <ac:spMkLst>
            <pc:docMk/>
            <pc:sldMk cId="1399263614" sldId="275"/>
            <ac:spMk id="3" creationId="{9E6E09D6-372E-4CC0-B87E-538270C08D63}"/>
          </ac:spMkLst>
        </pc:spChg>
        <pc:picChg chg="add mod modCrop">
          <ac:chgData name="Massimiliano Papera, Ph.D -" userId="f3b1a81f84fea367" providerId="LiveId" clId="{F95E316B-BA42-4A20-AAFC-1C2AE9887692}" dt="2021-02-17T10:54:24.164" v="3365" actId="14100"/>
          <ac:picMkLst>
            <pc:docMk/>
            <pc:sldMk cId="1399263614" sldId="275"/>
            <ac:picMk id="5" creationId="{17D14A94-339A-4AF4-8746-41EAF11F9974}"/>
          </ac:picMkLst>
        </pc:picChg>
        <pc:picChg chg="del">
          <ac:chgData name="Massimiliano Papera, Ph.D -" userId="f3b1a81f84fea367" providerId="LiveId" clId="{F95E316B-BA42-4A20-AAFC-1C2AE9887692}" dt="2021-02-17T10:54:09.475" v="3360" actId="478"/>
          <ac:picMkLst>
            <pc:docMk/>
            <pc:sldMk cId="1399263614" sldId="275"/>
            <ac:picMk id="6" creationId="{FB63FBE2-40BF-4428-8E30-1CA63B7BA8D3}"/>
          </ac:picMkLst>
        </pc:picChg>
        <pc:cxnChg chg="mod ord">
          <ac:chgData name="Massimiliano Papera, Ph.D -" userId="f3b1a81f84fea367" providerId="LiveId" clId="{F95E316B-BA42-4A20-AAFC-1C2AE9887692}" dt="2021-02-17T10:57:58.653" v="3767" actId="14100"/>
          <ac:cxnSpMkLst>
            <pc:docMk/>
            <pc:sldMk cId="1399263614" sldId="275"/>
            <ac:cxnSpMk id="19" creationId="{71A53014-F765-46E0-96DC-31765C9EF152}"/>
          </ac:cxnSpMkLst>
        </pc:cxnChg>
        <pc:cxnChg chg="add mod">
          <ac:chgData name="Massimiliano Papera, Ph.D -" userId="f3b1a81f84fea367" providerId="LiveId" clId="{F95E316B-BA42-4A20-AAFC-1C2AE9887692}" dt="2021-02-17T11:19:40.517" v="4075" actId="14100"/>
          <ac:cxnSpMkLst>
            <pc:docMk/>
            <pc:sldMk cId="1399263614" sldId="275"/>
            <ac:cxnSpMk id="21" creationId="{4D4F84AB-AB48-4B4D-B314-7BB7C22833EB}"/>
          </ac:cxnSpMkLst>
        </pc:cxnChg>
        <pc:cxnChg chg="add mod">
          <ac:chgData name="Massimiliano Papera, Ph.D -" userId="f3b1a81f84fea367" providerId="LiveId" clId="{F95E316B-BA42-4A20-AAFC-1C2AE9887692}" dt="2021-02-17T11:19:38.654" v="4074" actId="14100"/>
          <ac:cxnSpMkLst>
            <pc:docMk/>
            <pc:sldMk cId="1399263614" sldId="275"/>
            <ac:cxnSpMk id="22" creationId="{BD1D470E-8720-4AD2-BB9D-9D9BF8FA8A15}"/>
          </ac:cxnSpMkLst>
        </pc:cxnChg>
        <pc:cxnChg chg="add mod">
          <ac:chgData name="Massimiliano Papera, Ph.D -" userId="f3b1a81f84fea367" providerId="LiveId" clId="{F95E316B-BA42-4A20-AAFC-1C2AE9887692}" dt="2021-02-17T11:23:12.496" v="4130" actId="14100"/>
          <ac:cxnSpMkLst>
            <pc:docMk/>
            <pc:sldMk cId="1399263614" sldId="275"/>
            <ac:cxnSpMk id="24" creationId="{5B5276D3-172E-491E-AA97-77FE891B38DB}"/>
          </ac:cxnSpMkLst>
        </pc:cxnChg>
      </pc:sldChg>
      <pc:sldChg chg="addSp delSp modSp add mod">
        <pc:chgData name="Massimiliano Papera, Ph.D -" userId="f3b1a81f84fea367" providerId="LiveId" clId="{F95E316B-BA42-4A20-AAFC-1C2AE9887692}" dt="2021-02-17T11:23:27.503" v="4133" actId="14100"/>
        <pc:sldMkLst>
          <pc:docMk/>
          <pc:sldMk cId="461444104" sldId="276"/>
        </pc:sldMkLst>
        <pc:spChg chg="mod">
          <ac:chgData name="Massimiliano Papera, Ph.D -" userId="f3b1a81f84fea367" providerId="LiveId" clId="{F95E316B-BA42-4A20-AAFC-1C2AE9887692}" dt="2021-02-17T10:59:01.567" v="3773" actId="20577"/>
          <ac:spMkLst>
            <pc:docMk/>
            <pc:sldMk cId="461444104" sldId="276"/>
            <ac:spMk id="2" creationId="{5B2A6CF0-8834-4723-8EEF-73E8AE5E97BD}"/>
          </ac:spMkLst>
        </pc:spChg>
        <pc:spChg chg="mod">
          <ac:chgData name="Massimiliano Papera, Ph.D -" userId="f3b1a81f84fea367" providerId="LiveId" clId="{F95E316B-BA42-4A20-AAFC-1C2AE9887692}" dt="2021-02-17T11:18:42.277" v="4068" actId="20577"/>
          <ac:spMkLst>
            <pc:docMk/>
            <pc:sldMk cId="461444104" sldId="276"/>
            <ac:spMk id="3" creationId="{9E6E09D6-372E-4CC0-B87E-538270C08D63}"/>
          </ac:spMkLst>
        </pc:spChg>
        <pc:picChg chg="del">
          <ac:chgData name="Massimiliano Papera, Ph.D -" userId="f3b1a81f84fea367" providerId="LiveId" clId="{F95E316B-BA42-4A20-AAFC-1C2AE9887692}" dt="2021-02-17T10:59:14.254" v="3774" actId="478"/>
          <ac:picMkLst>
            <pc:docMk/>
            <pc:sldMk cId="461444104" sldId="276"/>
            <ac:picMk id="5" creationId="{17D14A94-339A-4AF4-8746-41EAF11F9974}"/>
          </ac:picMkLst>
        </pc:picChg>
        <pc:picChg chg="add mod">
          <ac:chgData name="Massimiliano Papera, Ph.D -" userId="f3b1a81f84fea367" providerId="LiveId" clId="{F95E316B-BA42-4A20-AAFC-1C2AE9887692}" dt="2021-02-17T11:00:19.455" v="3782" actId="1076"/>
          <ac:picMkLst>
            <pc:docMk/>
            <pc:sldMk cId="461444104" sldId="276"/>
            <ac:picMk id="6" creationId="{4876DCCD-D8BE-4AB1-815A-189B80BD22B3}"/>
          </ac:picMkLst>
        </pc:picChg>
        <pc:cxnChg chg="mod ord">
          <ac:chgData name="Massimiliano Papera, Ph.D -" userId="f3b1a81f84fea367" providerId="LiveId" clId="{F95E316B-BA42-4A20-AAFC-1C2AE9887692}" dt="2021-02-17T11:17:30.451" v="3971" actId="14100"/>
          <ac:cxnSpMkLst>
            <pc:docMk/>
            <pc:sldMk cId="461444104" sldId="276"/>
            <ac:cxnSpMk id="19" creationId="{71A53014-F765-46E0-96DC-31765C9EF152}"/>
          </ac:cxnSpMkLst>
        </pc:cxnChg>
        <pc:cxnChg chg="mod ord">
          <ac:chgData name="Massimiliano Papera, Ph.D -" userId="f3b1a81f84fea367" providerId="LiveId" clId="{F95E316B-BA42-4A20-AAFC-1C2AE9887692}" dt="2021-02-17T11:16:22.770" v="3916" actId="14100"/>
          <ac:cxnSpMkLst>
            <pc:docMk/>
            <pc:sldMk cId="461444104" sldId="276"/>
            <ac:cxnSpMk id="21" creationId="{4D4F84AB-AB48-4B4D-B314-7BB7C22833EB}"/>
          </ac:cxnSpMkLst>
        </pc:cxnChg>
        <pc:cxnChg chg="add mod">
          <ac:chgData name="Massimiliano Papera, Ph.D -" userId="f3b1a81f84fea367" providerId="LiveId" clId="{F95E316B-BA42-4A20-AAFC-1C2AE9887692}" dt="2021-02-17T11:18:59.204" v="4069" actId="14100"/>
          <ac:cxnSpMkLst>
            <pc:docMk/>
            <pc:sldMk cId="461444104" sldId="276"/>
            <ac:cxnSpMk id="22" creationId="{D9259157-4FC9-4A0A-BAF3-7F4C7831F37E}"/>
          </ac:cxnSpMkLst>
        </pc:cxnChg>
        <pc:cxnChg chg="add mod">
          <ac:chgData name="Massimiliano Papera, Ph.D -" userId="f3b1a81f84fea367" providerId="LiveId" clId="{F95E316B-BA42-4A20-AAFC-1C2AE9887692}" dt="2021-02-17T11:19:01.724" v="4070" actId="14100"/>
          <ac:cxnSpMkLst>
            <pc:docMk/>
            <pc:sldMk cId="461444104" sldId="276"/>
            <ac:cxnSpMk id="27" creationId="{7036F498-6D1C-41B2-AEC9-52B17459FA72}"/>
          </ac:cxnSpMkLst>
        </pc:cxnChg>
        <pc:cxnChg chg="add mod">
          <ac:chgData name="Massimiliano Papera, Ph.D -" userId="f3b1a81f84fea367" providerId="LiveId" clId="{F95E316B-BA42-4A20-AAFC-1C2AE9887692}" dt="2021-02-17T11:23:27.503" v="4133" actId="14100"/>
          <ac:cxnSpMkLst>
            <pc:docMk/>
            <pc:sldMk cId="461444104" sldId="276"/>
            <ac:cxnSpMk id="32" creationId="{11776D1A-E879-4877-9E80-B34435E0CB8C}"/>
          </ac:cxnSpMkLst>
        </pc:cxnChg>
      </pc:sldChg>
      <pc:sldChg chg="addSp delSp modSp add mod setBg">
        <pc:chgData name="Massimiliano Papera, Ph.D -" userId="f3b1a81f84fea367" providerId="LiveId" clId="{F95E316B-BA42-4A20-AAFC-1C2AE9887692}" dt="2021-02-17T11:29:20.740" v="4239" actId="20577"/>
        <pc:sldMkLst>
          <pc:docMk/>
          <pc:sldMk cId="3872127578" sldId="277"/>
        </pc:sldMkLst>
        <pc:spChg chg="mod">
          <ac:chgData name="Massimiliano Papera, Ph.D -" userId="f3b1a81f84fea367" providerId="LiveId" clId="{F95E316B-BA42-4A20-AAFC-1C2AE9887692}" dt="2021-02-17T11:28:55.904" v="4175" actId="26606"/>
          <ac:spMkLst>
            <pc:docMk/>
            <pc:sldMk cId="3872127578" sldId="277"/>
            <ac:spMk id="2" creationId="{5B2A6CF0-8834-4723-8EEF-73E8AE5E97BD}"/>
          </ac:spMkLst>
        </pc:spChg>
        <pc:spChg chg="mod">
          <ac:chgData name="Massimiliano Papera, Ph.D -" userId="f3b1a81f84fea367" providerId="LiveId" clId="{F95E316B-BA42-4A20-AAFC-1C2AE9887692}" dt="2021-02-17T11:29:20.740" v="4239" actId="20577"/>
          <ac:spMkLst>
            <pc:docMk/>
            <pc:sldMk cId="3872127578" sldId="277"/>
            <ac:spMk id="3" creationId="{9E6E09D6-372E-4CC0-B87E-538270C08D63}"/>
          </ac:spMkLst>
        </pc:spChg>
        <pc:spChg chg="del">
          <ac:chgData name="Massimiliano Papera, Ph.D -" userId="f3b1a81f84fea367" providerId="LiveId" clId="{F95E316B-BA42-4A20-AAFC-1C2AE9887692}" dt="2021-02-17T11:28:48.356" v="4171" actId="478"/>
          <ac:spMkLst>
            <pc:docMk/>
            <pc:sldMk cId="3872127578" sldId="277"/>
            <ac:spMk id="5" creationId="{1DDAA07B-4978-45D7-9115-54931809B3F6}"/>
          </ac:spMkLst>
        </pc:spChg>
        <pc:spChg chg="del">
          <ac:chgData name="Massimiliano Papera, Ph.D -" userId="f3b1a81f84fea367" providerId="LiveId" clId="{F95E316B-BA42-4A20-AAFC-1C2AE9887692}" dt="2021-02-17T11:28:48.356" v="4171" actId="478"/>
          <ac:spMkLst>
            <pc:docMk/>
            <pc:sldMk cId="3872127578" sldId="277"/>
            <ac:spMk id="6" creationId="{BF506650-AD47-4D57-82B5-025883F34D34}"/>
          </ac:spMkLst>
        </pc:spChg>
        <pc:spChg chg="del">
          <ac:chgData name="Massimiliano Papera, Ph.D -" userId="f3b1a81f84fea367" providerId="LiveId" clId="{F95E316B-BA42-4A20-AAFC-1C2AE9887692}" dt="2021-02-17T11:28:48.356" v="4171" actId="478"/>
          <ac:spMkLst>
            <pc:docMk/>
            <pc:sldMk cId="3872127578" sldId="277"/>
            <ac:spMk id="10" creationId="{C5CA6161-FF89-45D7-B88C-96A6C7356249}"/>
          </ac:spMkLst>
        </pc:spChg>
        <pc:spChg chg="add">
          <ac:chgData name="Massimiliano Papera, Ph.D -" userId="f3b1a81f84fea367" providerId="LiveId" clId="{F95E316B-BA42-4A20-AAFC-1C2AE9887692}" dt="2021-02-17T11:28:55.904" v="4175" actId="26606"/>
          <ac:spMkLst>
            <pc:docMk/>
            <pc:sldMk cId="3872127578" sldId="277"/>
            <ac:spMk id="12" creationId="{201CC55D-ED54-4C5C-95E6-10947BD1103B}"/>
          </ac:spMkLst>
        </pc:spChg>
        <pc:spChg chg="del">
          <ac:chgData name="Massimiliano Papera, Ph.D -" userId="f3b1a81f84fea367" providerId="LiveId" clId="{F95E316B-BA42-4A20-AAFC-1C2AE9887692}" dt="2021-02-17T11:28:48.356" v="4171" actId="478"/>
          <ac:spMkLst>
            <pc:docMk/>
            <pc:sldMk cId="3872127578" sldId="277"/>
            <ac:spMk id="13" creationId="{2DB53EB8-3B33-4997-AFC5-338D8B93A650}"/>
          </ac:spMkLst>
        </pc:spChg>
        <pc:spChg chg="del">
          <ac:chgData name="Massimiliano Papera, Ph.D -" userId="f3b1a81f84fea367" providerId="LiveId" clId="{F95E316B-BA42-4A20-AAFC-1C2AE9887692}" dt="2021-02-17T11:28:48.356" v="4171" actId="478"/>
          <ac:spMkLst>
            <pc:docMk/>
            <pc:sldMk cId="3872127578" sldId="277"/>
            <ac:spMk id="16" creationId="{C270A189-9793-48E8-A6E8-0574D4DD599D}"/>
          </ac:spMkLst>
        </pc:spChg>
        <pc:spChg chg="del">
          <ac:chgData name="Massimiliano Papera, Ph.D -" userId="f3b1a81f84fea367" providerId="LiveId" clId="{F95E316B-BA42-4A20-AAFC-1C2AE9887692}" dt="2021-02-17T11:28:50.691" v="4172" actId="478"/>
          <ac:spMkLst>
            <pc:docMk/>
            <pc:sldMk cId="3872127578" sldId="277"/>
            <ac:spMk id="17" creationId="{897B6DF2-5F69-4A55-9C02-8A98E4E49D04}"/>
          </ac:spMkLst>
        </pc:spChg>
        <pc:spChg chg="del">
          <ac:chgData name="Massimiliano Papera, Ph.D -" userId="f3b1a81f84fea367" providerId="LiveId" clId="{F95E316B-BA42-4A20-AAFC-1C2AE9887692}" dt="2021-02-17T11:28:48.356" v="4171" actId="478"/>
          <ac:spMkLst>
            <pc:docMk/>
            <pc:sldMk cId="3872127578" sldId="277"/>
            <ac:spMk id="19" creationId="{BF9B157A-A88E-49CE-A33F-F4E48CFEB9EE}"/>
          </ac:spMkLst>
        </pc:spChg>
        <pc:spChg chg="del">
          <ac:chgData name="Massimiliano Papera, Ph.D -" userId="f3b1a81f84fea367" providerId="LiveId" clId="{F95E316B-BA42-4A20-AAFC-1C2AE9887692}" dt="2021-02-17T11:28:50.691" v="4172" actId="478"/>
          <ac:spMkLst>
            <pc:docMk/>
            <pc:sldMk cId="3872127578" sldId="277"/>
            <ac:spMk id="21" creationId="{7DB735C1-EEE8-4F11-ACB3-73AE9447F58C}"/>
          </ac:spMkLst>
        </pc:spChg>
        <pc:spChg chg="add">
          <ac:chgData name="Massimiliano Papera, Ph.D -" userId="f3b1a81f84fea367" providerId="LiveId" clId="{F95E316B-BA42-4A20-AAFC-1C2AE9887692}" dt="2021-02-17T11:28:55.904" v="4175" actId="26606"/>
          <ac:spMkLst>
            <pc:docMk/>
            <pc:sldMk cId="3872127578" sldId="277"/>
            <ac:spMk id="22" creationId="{19C9EAEA-39D0-4B0E-A0EB-51E7B26740B1}"/>
          </ac:spMkLst>
        </pc:spChg>
        <pc:spChg chg="add">
          <ac:chgData name="Massimiliano Papera, Ph.D -" userId="f3b1a81f84fea367" providerId="LiveId" clId="{F95E316B-BA42-4A20-AAFC-1C2AE9887692}" dt="2021-02-17T11:28:55.904" v="4175" actId="26606"/>
          <ac:spMkLst>
            <pc:docMk/>
            <pc:sldMk cId="3872127578" sldId="277"/>
            <ac:spMk id="23" creationId="{3873B707-463F-40B0-8227-E8CC6C67EB25}"/>
          </ac:spMkLst>
        </pc:spChg>
        <pc:spChg chg="add">
          <ac:chgData name="Massimiliano Papera, Ph.D -" userId="f3b1a81f84fea367" providerId="LiveId" clId="{F95E316B-BA42-4A20-AAFC-1C2AE9887692}" dt="2021-02-17T11:28:55.904" v="4175" actId="26606"/>
          <ac:spMkLst>
            <pc:docMk/>
            <pc:sldMk cId="3872127578" sldId="277"/>
            <ac:spMk id="24" creationId="{C13237C8-E62C-4F0D-A318-BD6FB6C2D138}"/>
          </ac:spMkLst>
        </pc:spChg>
        <pc:grpChg chg="add">
          <ac:chgData name="Massimiliano Papera, Ph.D -" userId="f3b1a81f84fea367" providerId="LiveId" clId="{F95E316B-BA42-4A20-AAFC-1C2AE9887692}" dt="2021-02-17T11:28:55.904" v="4175" actId="26606"/>
          <ac:grpSpMkLst>
            <pc:docMk/>
            <pc:sldMk cId="3872127578" sldId="277"/>
            <ac:grpSpMk id="14" creationId="{1DE889C7-FAD6-4397-98E2-05D503484459}"/>
          </ac:grpSpMkLst>
        </pc:grpChg>
        <pc:picChg chg="add mod">
          <ac:chgData name="Massimiliano Papera, Ph.D -" userId="f3b1a81f84fea367" providerId="LiveId" clId="{F95E316B-BA42-4A20-AAFC-1C2AE9887692}" dt="2021-02-17T11:28:55.904" v="4175" actId="26606"/>
          <ac:picMkLst>
            <pc:docMk/>
            <pc:sldMk cId="3872127578" sldId="277"/>
            <ac:picMk id="7" creationId="{3D38A332-ABA1-48AC-B338-264594D43331}"/>
          </ac:picMkLst>
        </pc:picChg>
        <pc:cxnChg chg="del">
          <ac:chgData name="Massimiliano Papera, Ph.D -" userId="f3b1a81f84fea367" providerId="LiveId" clId="{F95E316B-BA42-4A20-AAFC-1C2AE9887692}" dt="2021-02-17T11:28:48.356" v="4171" actId="478"/>
          <ac:cxnSpMkLst>
            <pc:docMk/>
            <pc:sldMk cId="3872127578" sldId="277"/>
            <ac:cxnSpMk id="8" creationId="{91D5C53B-E253-41AF-810C-3136CC1500FD}"/>
          </ac:cxnSpMkLst>
        </pc:cxnChg>
        <pc:cxnChg chg="del">
          <ac:chgData name="Massimiliano Papera, Ph.D -" userId="f3b1a81f84fea367" providerId="LiveId" clId="{F95E316B-BA42-4A20-AAFC-1C2AE9887692}" dt="2021-02-17T11:28:48.356" v="4171" actId="478"/>
          <ac:cxnSpMkLst>
            <pc:docMk/>
            <pc:sldMk cId="3872127578" sldId="277"/>
            <ac:cxnSpMk id="11" creationId="{82F3B7A0-F862-4E12-9440-085DBEBA49D5}"/>
          </ac:cxnSpMkLst>
        </pc:cxnChg>
        <pc:cxnChg chg="del">
          <ac:chgData name="Massimiliano Papera, Ph.D -" userId="f3b1a81f84fea367" providerId="LiveId" clId="{F95E316B-BA42-4A20-AAFC-1C2AE9887692}" dt="2021-02-17T11:28:48.356" v="4171" actId="478"/>
          <ac:cxnSpMkLst>
            <pc:docMk/>
            <pc:sldMk cId="3872127578" sldId="277"/>
            <ac:cxnSpMk id="18" creationId="{257D728B-C00E-4442-90B5-6FAD4405ACEB}"/>
          </ac:cxnSpMkLst>
        </pc:cxnChg>
        <pc:cxnChg chg="del">
          <ac:chgData name="Massimiliano Papera, Ph.D -" userId="f3b1a81f84fea367" providerId="LiveId" clId="{F95E316B-BA42-4A20-AAFC-1C2AE9887692}" dt="2021-02-17T11:28:48.356" v="4171" actId="478"/>
          <ac:cxnSpMkLst>
            <pc:docMk/>
            <pc:sldMk cId="3872127578" sldId="277"/>
            <ac:cxnSpMk id="20" creationId="{4C44A56B-5F2F-405E-8148-89B0ADC86666}"/>
          </ac:cxnSpMkLst>
        </pc:cxnChg>
      </pc:sldChg>
    </pc:docChg>
  </pc:docChgLst>
  <pc:docChgLst>
    <pc:chgData name="Massimiliano Papera" userId="b5f0693435f0c8cf" providerId="LiveId" clId="{EA0EFC97-2971-4315-A269-28CE3F1B474D}"/>
    <pc:docChg chg="custSel modSld">
      <pc:chgData name="Massimiliano Papera" userId="b5f0693435f0c8cf" providerId="LiveId" clId="{EA0EFC97-2971-4315-A269-28CE3F1B474D}" dt="2023-01-06T12:57:44.993" v="31" actId="113"/>
      <pc:docMkLst>
        <pc:docMk/>
      </pc:docMkLst>
      <pc:sldChg chg="modSp mod">
        <pc:chgData name="Massimiliano Papera" userId="b5f0693435f0c8cf" providerId="LiveId" clId="{EA0EFC97-2971-4315-A269-28CE3F1B474D}" dt="2023-01-06T12:49:25.588" v="2" actId="20577"/>
        <pc:sldMkLst>
          <pc:docMk/>
          <pc:sldMk cId="419825218" sldId="279"/>
        </pc:sldMkLst>
        <pc:spChg chg="mod">
          <ac:chgData name="Massimiliano Papera" userId="b5f0693435f0c8cf" providerId="LiveId" clId="{EA0EFC97-2971-4315-A269-28CE3F1B474D}" dt="2023-01-06T12:49:25.588" v="2" actId="20577"/>
          <ac:spMkLst>
            <pc:docMk/>
            <pc:sldMk cId="419825218" sldId="279"/>
            <ac:spMk id="3" creationId="{06FEDAA3-DECA-486D-BECF-29145EFAA9CB}"/>
          </ac:spMkLst>
        </pc:spChg>
      </pc:sldChg>
      <pc:sldChg chg="modSp mod">
        <pc:chgData name="Massimiliano Papera" userId="b5f0693435f0c8cf" providerId="LiveId" clId="{EA0EFC97-2971-4315-A269-28CE3F1B474D}" dt="2023-01-06T12:54:20.921" v="21" actId="20577"/>
        <pc:sldMkLst>
          <pc:docMk/>
          <pc:sldMk cId="2299320957" sldId="280"/>
        </pc:sldMkLst>
        <pc:spChg chg="mod">
          <ac:chgData name="Massimiliano Papera" userId="b5f0693435f0c8cf" providerId="LiveId" clId="{EA0EFC97-2971-4315-A269-28CE3F1B474D}" dt="2023-01-06T12:54:20.921" v="21" actId="20577"/>
          <ac:spMkLst>
            <pc:docMk/>
            <pc:sldMk cId="2299320957" sldId="280"/>
            <ac:spMk id="3" creationId="{9E6E09D6-372E-4CC0-B87E-538270C08D63}"/>
          </ac:spMkLst>
        </pc:spChg>
      </pc:sldChg>
      <pc:sldChg chg="modSp mod">
        <pc:chgData name="Massimiliano Papera" userId="b5f0693435f0c8cf" providerId="LiveId" clId="{EA0EFC97-2971-4315-A269-28CE3F1B474D}" dt="2023-01-06T12:57:44.993" v="31" actId="113"/>
        <pc:sldMkLst>
          <pc:docMk/>
          <pc:sldMk cId="2471133910" sldId="284"/>
        </pc:sldMkLst>
        <pc:spChg chg="mod">
          <ac:chgData name="Massimiliano Papera" userId="b5f0693435f0c8cf" providerId="LiveId" clId="{EA0EFC97-2971-4315-A269-28CE3F1B474D}" dt="2023-01-06T12:57:44.993" v="31" actId="113"/>
          <ac:spMkLst>
            <pc:docMk/>
            <pc:sldMk cId="2471133910" sldId="284"/>
            <ac:spMk id="8" creationId="{00EE7EC3-F4FE-BA6D-8108-CC6429C8B89C}"/>
          </ac:spMkLst>
        </pc:spChg>
      </pc:sldChg>
      <pc:sldChg chg="modSp mod">
        <pc:chgData name="Massimiliano Papera" userId="b5f0693435f0c8cf" providerId="LiveId" clId="{EA0EFC97-2971-4315-A269-28CE3F1B474D}" dt="2023-01-06T12:50:11.710" v="3" actId="20577"/>
        <pc:sldMkLst>
          <pc:docMk/>
          <pc:sldMk cId="685287183" sldId="285"/>
        </pc:sldMkLst>
        <pc:spChg chg="mod">
          <ac:chgData name="Massimiliano Papera" userId="b5f0693435f0c8cf" providerId="LiveId" clId="{EA0EFC97-2971-4315-A269-28CE3F1B474D}" dt="2023-01-06T12:50:11.710" v="3" actId="20577"/>
          <ac:spMkLst>
            <pc:docMk/>
            <pc:sldMk cId="685287183" sldId="285"/>
            <ac:spMk id="3" creationId="{FAD10C3E-AE22-4A81-9962-578501D24896}"/>
          </ac:spMkLst>
        </pc:spChg>
      </pc:sldChg>
      <pc:sldChg chg="modSp mod">
        <pc:chgData name="Massimiliano Papera" userId="b5f0693435f0c8cf" providerId="LiveId" clId="{EA0EFC97-2971-4315-A269-28CE3F1B474D}" dt="2023-01-06T12:53:55.011" v="10" actId="313"/>
        <pc:sldMkLst>
          <pc:docMk/>
          <pc:sldMk cId="504546708" sldId="289"/>
        </pc:sldMkLst>
        <pc:spChg chg="mod">
          <ac:chgData name="Massimiliano Papera" userId="b5f0693435f0c8cf" providerId="LiveId" clId="{EA0EFC97-2971-4315-A269-28CE3F1B474D}" dt="2023-01-06T12:53:55.011" v="10" actId="313"/>
          <ac:spMkLst>
            <pc:docMk/>
            <pc:sldMk cId="504546708" sldId="289"/>
            <ac:spMk id="7" creationId="{5D1822CE-EC15-3582-3B51-67D2974F3270}"/>
          </ac:spMkLst>
        </pc:spChg>
      </pc:sldChg>
      <pc:sldChg chg="modSp mod">
        <pc:chgData name="Massimiliano Papera" userId="b5f0693435f0c8cf" providerId="LiveId" clId="{EA0EFC97-2971-4315-A269-28CE3F1B474D}" dt="2023-01-06T12:55:38.937" v="26" actId="20577"/>
        <pc:sldMkLst>
          <pc:docMk/>
          <pc:sldMk cId="563737309" sldId="291"/>
        </pc:sldMkLst>
        <pc:spChg chg="mod">
          <ac:chgData name="Massimiliano Papera" userId="b5f0693435f0c8cf" providerId="LiveId" clId="{EA0EFC97-2971-4315-A269-28CE3F1B474D}" dt="2023-01-06T12:55:38.937" v="26" actId="20577"/>
          <ac:spMkLst>
            <pc:docMk/>
            <pc:sldMk cId="563737309" sldId="291"/>
            <ac:spMk id="3" creationId="{9E6E09D6-372E-4CC0-B87E-538270C08D63}"/>
          </ac:spMkLst>
        </pc:spChg>
      </pc:sldChg>
      <pc:sldChg chg="modSp mod">
        <pc:chgData name="Massimiliano Papera" userId="b5f0693435f0c8cf" providerId="LiveId" clId="{EA0EFC97-2971-4315-A269-28CE3F1B474D}" dt="2023-01-06T12:56:16.369" v="28" actId="20577"/>
        <pc:sldMkLst>
          <pc:docMk/>
          <pc:sldMk cId="4057951457" sldId="292"/>
        </pc:sldMkLst>
        <pc:spChg chg="mod">
          <ac:chgData name="Massimiliano Papera" userId="b5f0693435f0c8cf" providerId="LiveId" clId="{EA0EFC97-2971-4315-A269-28CE3F1B474D}" dt="2023-01-06T12:56:16.369" v="28" actId="20577"/>
          <ac:spMkLst>
            <pc:docMk/>
            <pc:sldMk cId="4057951457" sldId="292"/>
            <ac:spMk id="2" creationId="{5B2A6CF0-8834-4723-8EEF-73E8AE5E97BD}"/>
          </ac:spMkLst>
        </pc:spChg>
      </pc:sldChg>
      <pc:sldChg chg="modSp mod">
        <pc:chgData name="Massimiliano Papera" userId="b5f0693435f0c8cf" providerId="LiveId" clId="{EA0EFC97-2971-4315-A269-28CE3F1B474D}" dt="2023-01-06T12:56:19.296" v="30" actId="20577"/>
        <pc:sldMkLst>
          <pc:docMk/>
          <pc:sldMk cId="3406106709" sldId="293"/>
        </pc:sldMkLst>
        <pc:spChg chg="mod">
          <ac:chgData name="Massimiliano Papera" userId="b5f0693435f0c8cf" providerId="LiveId" clId="{EA0EFC97-2971-4315-A269-28CE3F1B474D}" dt="2023-01-06T12:56:19.296" v="30" actId="20577"/>
          <ac:spMkLst>
            <pc:docMk/>
            <pc:sldMk cId="3406106709" sldId="293"/>
            <ac:spMk id="2" creationId="{5B2A6CF0-8834-4723-8EEF-73E8AE5E97BD}"/>
          </ac:spMkLst>
        </pc:spChg>
      </pc:sldChg>
    </pc:docChg>
  </pc:docChgLst>
  <pc:docChgLst>
    <pc:chgData name="Massimiliano Papera" userId="b5f0693435f0c8cf" providerId="LiveId" clId="{9769F53B-8F6C-459B-B69D-491EC2181F33}"/>
    <pc:docChg chg="undo redo custSel addSld delSld modSld sldOrd">
      <pc:chgData name="Massimiliano Papera" userId="b5f0693435f0c8cf" providerId="LiveId" clId="{9769F53B-8F6C-459B-B69D-491EC2181F33}" dt="2022-12-28T17:36:23.402" v="5955" actId="20577"/>
      <pc:docMkLst>
        <pc:docMk/>
      </pc:docMkLst>
      <pc:sldChg chg="modSp mod">
        <pc:chgData name="Massimiliano Papera" userId="b5f0693435f0c8cf" providerId="LiveId" clId="{9769F53B-8F6C-459B-B69D-491EC2181F33}" dt="2022-12-28T16:08:19.908" v="189" actId="5793"/>
        <pc:sldMkLst>
          <pc:docMk/>
          <pc:sldMk cId="2292250713" sldId="258"/>
        </pc:sldMkLst>
        <pc:spChg chg="mod">
          <ac:chgData name="Massimiliano Papera" userId="b5f0693435f0c8cf" providerId="LiveId" clId="{9769F53B-8F6C-459B-B69D-491EC2181F33}" dt="2022-12-28T16:08:19.908" v="189" actId="5793"/>
          <ac:spMkLst>
            <pc:docMk/>
            <pc:sldMk cId="2292250713" sldId="258"/>
            <ac:spMk id="3" creationId="{FAD10C3E-AE22-4A81-9962-578501D24896}"/>
          </ac:spMkLst>
        </pc:spChg>
      </pc:sldChg>
      <pc:sldChg chg="modSp mod">
        <pc:chgData name="Massimiliano Papera" userId="b5f0693435f0c8cf" providerId="LiveId" clId="{9769F53B-8F6C-459B-B69D-491EC2181F33}" dt="2022-12-28T16:10:36.452" v="247" actId="20577"/>
        <pc:sldMkLst>
          <pc:docMk/>
          <pc:sldMk cId="598688343" sldId="266"/>
        </pc:sldMkLst>
        <pc:spChg chg="mod">
          <ac:chgData name="Massimiliano Papera" userId="b5f0693435f0c8cf" providerId="LiveId" clId="{9769F53B-8F6C-459B-B69D-491EC2181F33}" dt="2022-12-28T16:09:36.133" v="190" actId="20577"/>
          <ac:spMkLst>
            <pc:docMk/>
            <pc:sldMk cId="598688343" sldId="266"/>
            <ac:spMk id="2" creationId="{5B2A6CF0-8834-4723-8EEF-73E8AE5E97BD}"/>
          </ac:spMkLst>
        </pc:spChg>
        <pc:spChg chg="mod">
          <ac:chgData name="Massimiliano Papera" userId="b5f0693435f0c8cf" providerId="LiveId" clId="{9769F53B-8F6C-459B-B69D-491EC2181F33}" dt="2022-12-28T16:10:36.452" v="247" actId="20577"/>
          <ac:spMkLst>
            <pc:docMk/>
            <pc:sldMk cId="598688343" sldId="266"/>
            <ac:spMk id="3" creationId="{9E6E09D6-372E-4CC0-B87E-538270C08D63}"/>
          </ac:spMkLst>
        </pc:spChg>
      </pc:sldChg>
      <pc:sldChg chg="modSp add mod">
        <pc:chgData name="Massimiliano Papera" userId="b5f0693435f0c8cf" providerId="LiveId" clId="{9769F53B-8F6C-459B-B69D-491EC2181F33}" dt="2022-12-28T14:42:07.702" v="14" actId="20577"/>
        <pc:sldMkLst>
          <pc:docMk/>
          <pc:sldMk cId="225392290" sldId="278"/>
        </pc:sldMkLst>
        <pc:spChg chg="mod">
          <ac:chgData name="Massimiliano Papera" userId="b5f0693435f0c8cf" providerId="LiveId" clId="{9769F53B-8F6C-459B-B69D-491EC2181F33}" dt="2022-12-28T14:42:07.702" v="14" actId="20577"/>
          <ac:spMkLst>
            <pc:docMk/>
            <pc:sldMk cId="225392290" sldId="278"/>
            <ac:spMk id="2" creationId="{C1E02445-50C3-48D5-9FFF-494731B28479}"/>
          </ac:spMkLst>
        </pc:spChg>
        <pc:spChg chg="mod">
          <ac:chgData name="Massimiliano Papera" userId="b5f0693435f0c8cf" providerId="LiveId" clId="{9769F53B-8F6C-459B-B69D-491EC2181F33}" dt="2022-12-28T14:41:59.699" v="1" actId="6549"/>
          <ac:spMkLst>
            <pc:docMk/>
            <pc:sldMk cId="225392290" sldId="278"/>
            <ac:spMk id="3" creationId="{06FEDAA3-DECA-486D-BECF-29145EFAA9CB}"/>
          </ac:spMkLst>
        </pc:spChg>
      </pc:sldChg>
      <pc:sldChg chg="modSp add mod">
        <pc:chgData name="Massimiliano Papera" userId="b5f0693435f0c8cf" providerId="LiveId" clId="{9769F53B-8F6C-459B-B69D-491EC2181F33}" dt="2022-12-28T16:42:56.331" v="2895" actId="115"/>
        <pc:sldMkLst>
          <pc:docMk/>
          <pc:sldMk cId="419825218" sldId="279"/>
        </pc:sldMkLst>
        <pc:spChg chg="mod">
          <ac:chgData name="Massimiliano Papera" userId="b5f0693435f0c8cf" providerId="LiveId" clId="{9769F53B-8F6C-459B-B69D-491EC2181F33}" dt="2022-12-28T14:42:23.591" v="38" actId="20577"/>
          <ac:spMkLst>
            <pc:docMk/>
            <pc:sldMk cId="419825218" sldId="279"/>
            <ac:spMk id="2" creationId="{C1E02445-50C3-48D5-9FFF-494731B28479}"/>
          </ac:spMkLst>
        </pc:spChg>
        <pc:spChg chg="mod">
          <ac:chgData name="Massimiliano Papera" userId="b5f0693435f0c8cf" providerId="LiveId" clId="{9769F53B-8F6C-459B-B69D-491EC2181F33}" dt="2022-12-28T16:42:56.331" v="2895" actId="115"/>
          <ac:spMkLst>
            <pc:docMk/>
            <pc:sldMk cId="419825218" sldId="279"/>
            <ac:spMk id="3" creationId="{06FEDAA3-DECA-486D-BECF-29145EFAA9CB}"/>
          </ac:spMkLst>
        </pc:spChg>
      </pc:sldChg>
      <pc:sldChg chg="addSp delSp modSp add mod setBg delDesignElem">
        <pc:chgData name="Massimiliano Papera" userId="b5f0693435f0c8cf" providerId="LiveId" clId="{9769F53B-8F6C-459B-B69D-491EC2181F33}" dt="2022-12-28T16:49:19.325" v="3555" actId="5793"/>
        <pc:sldMkLst>
          <pc:docMk/>
          <pc:sldMk cId="2299320957" sldId="280"/>
        </pc:sldMkLst>
        <pc:spChg chg="mod">
          <ac:chgData name="Massimiliano Papera" userId="b5f0693435f0c8cf" providerId="LiveId" clId="{9769F53B-8F6C-459B-B69D-491EC2181F33}" dt="2022-12-28T16:49:19.325" v="3555" actId="5793"/>
          <ac:spMkLst>
            <pc:docMk/>
            <pc:sldMk cId="2299320957" sldId="280"/>
            <ac:spMk id="2" creationId="{5B2A6CF0-8834-4723-8EEF-73E8AE5E97BD}"/>
          </ac:spMkLst>
        </pc:spChg>
        <pc:spChg chg="add del mod">
          <ac:chgData name="Massimiliano Papera" userId="b5f0693435f0c8cf" providerId="LiveId" clId="{9769F53B-8F6C-459B-B69D-491EC2181F33}" dt="2022-12-28T16:48:50.308" v="3523" actId="5793"/>
          <ac:spMkLst>
            <pc:docMk/>
            <pc:sldMk cId="2299320957" sldId="280"/>
            <ac:spMk id="3" creationId="{9E6E09D6-372E-4CC0-B87E-538270C08D63}"/>
          </ac:spMkLst>
        </pc:spChg>
        <pc:spChg chg="del">
          <ac:chgData name="Massimiliano Papera" userId="b5f0693435f0c8cf" providerId="LiveId" clId="{9769F53B-8F6C-459B-B69D-491EC2181F33}" dt="2022-12-28T14:49:25.987" v="44"/>
          <ac:spMkLst>
            <pc:docMk/>
            <pc:sldMk cId="2299320957" sldId="280"/>
            <ac:spMk id="10" creationId="{201CC55D-ED54-4C5C-95E6-10947BD1103B}"/>
          </ac:spMkLst>
        </pc:spChg>
        <pc:spChg chg="del">
          <ac:chgData name="Massimiliano Papera" userId="b5f0693435f0c8cf" providerId="LiveId" clId="{9769F53B-8F6C-459B-B69D-491EC2181F33}" dt="2022-12-28T14:49:25.987" v="44"/>
          <ac:spMkLst>
            <pc:docMk/>
            <pc:sldMk cId="2299320957" sldId="280"/>
            <ac:spMk id="16" creationId="{3873B707-463F-40B0-8227-E8CC6C67EB25}"/>
          </ac:spMkLst>
        </pc:spChg>
        <pc:spChg chg="del">
          <ac:chgData name="Massimiliano Papera" userId="b5f0693435f0c8cf" providerId="LiveId" clId="{9769F53B-8F6C-459B-B69D-491EC2181F33}" dt="2022-12-28T14:49:25.987" v="44"/>
          <ac:spMkLst>
            <pc:docMk/>
            <pc:sldMk cId="2299320957" sldId="280"/>
            <ac:spMk id="18" creationId="{C13237C8-E62C-4F0D-A318-BD6FB6C2D138}"/>
          </ac:spMkLst>
        </pc:spChg>
        <pc:spChg chg="del">
          <ac:chgData name="Massimiliano Papera" userId="b5f0693435f0c8cf" providerId="LiveId" clId="{9769F53B-8F6C-459B-B69D-491EC2181F33}" dt="2022-12-28T14:49:25.987" v="44"/>
          <ac:spMkLst>
            <pc:docMk/>
            <pc:sldMk cId="2299320957" sldId="280"/>
            <ac:spMk id="20" creationId="{19C9EAEA-39D0-4B0E-A0EB-51E7B26740B1}"/>
          </ac:spMkLst>
        </pc:spChg>
        <pc:grpChg chg="del">
          <ac:chgData name="Massimiliano Papera" userId="b5f0693435f0c8cf" providerId="LiveId" clId="{9769F53B-8F6C-459B-B69D-491EC2181F33}" dt="2022-12-28T14:49:25.987" v="44"/>
          <ac:grpSpMkLst>
            <pc:docMk/>
            <pc:sldMk cId="2299320957" sldId="280"/>
            <ac:grpSpMk id="12" creationId="{1DE889C7-FAD6-4397-98E2-05D503484459}"/>
          </ac:grpSpMkLst>
        </pc:grpChg>
        <pc:picChg chg="del">
          <ac:chgData name="Massimiliano Papera" userId="b5f0693435f0c8cf" providerId="LiveId" clId="{9769F53B-8F6C-459B-B69D-491EC2181F33}" dt="2022-12-28T16:45:44.021" v="3113" actId="478"/>
          <ac:picMkLst>
            <pc:docMk/>
            <pc:sldMk cId="2299320957" sldId="280"/>
            <ac:picMk id="5" creationId="{520DD4AA-32C5-4FE8-A97C-EF074E1F4489}"/>
          </ac:picMkLst>
        </pc:picChg>
        <pc:picChg chg="add del mod ord">
          <ac:chgData name="Massimiliano Papera" userId="b5f0693435f0c8cf" providerId="LiveId" clId="{9769F53B-8F6C-459B-B69D-491EC2181F33}" dt="2022-12-28T16:46:22.484" v="3169" actId="22"/>
          <ac:picMkLst>
            <pc:docMk/>
            <pc:sldMk cId="2299320957" sldId="280"/>
            <ac:picMk id="6" creationId="{E20FDB50-F372-2796-CF89-0DD71501EF96}"/>
          </ac:picMkLst>
        </pc:picChg>
        <pc:picChg chg="add mod modCrop">
          <ac:chgData name="Massimiliano Papera" userId="b5f0693435f0c8cf" providerId="LiveId" clId="{9769F53B-8F6C-459B-B69D-491EC2181F33}" dt="2022-12-28T16:48:32.658" v="3517" actId="1076"/>
          <ac:picMkLst>
            <pc:docMk/>
            <pc:sldMk cId="2299320957" sldId="280"/>
            <ac:picMk id="8" creationId="{317F6F22-3E2D-7FA2-6DEA-1EF867E3BEF6}"/>
          </ac:picMkLst>
        </pc:picChg>
        <pc:cxnChg chg="del">
          <ac:chgData name="Massimiliano Papera" userId="b5f0693435f0c8cf" providerId="LiveId" clId="{9769F53B-8F6C-459B-B69D-491EC2181F33}" dt="2022-12-28T16:45:39.828" v="3112" actId="478"/>
          <ac:cxnSpMkLst>
            <pc:docMk/>
            <pc:sldMk cId="2299320957" sldId="280"/>
            <ac:cxnSpMk id="15" creationId="{2FEC8558-8F52-4825-9713-5F9D41F9B487}"/>
          </ac:cxnSpMkLst>
        </pc:cxnChg>
      </pc:sldChg>
      <pc:sldChg chg="delSp add del setBg delDesignElem">
        <pc:chgData name="Massimiliano Papera" userId="b5f0693435f0c8cf" providerId="LiveId" clId="{9769F53B-8F6C-459B-B69D-491EC2181F33}" dt="2022-12-28T17:13:56.521" v="4982" actId="47"/>
        <pc:sldMkLst>
          <pc:docMk/>
          <pc:sldMk cId="393885978" sldId="281"/>
        </pc:sldMkLst>
        <pc:spChg chg="del">
          <ac:chgData name="Massimiliano Papera" userId="b5f0693435f0c8cf" providerId="LiveId" clId="{9769F53B-8F6C-459B-B69D-491EC2181F33}" dt="2022-12-28T14:49:25.987" v="44"/>
          <ac:spMkLst>
            <pc:docMk/>
            <pc:sldMk cId="393885978" sldId="281"/>
            <ac:spMk id="10" creationId="{201CC55D-ED54-4C5C-95E6-10947BD1103B}"/>
          </ac:spMkLst>
        </pc:spChg>
        <pc:spChg chg="del">
          <ac:chgData name="Massimiliano Papera" userId="b5f0693435f0c8cf" providerId="LiveId" clId="{9769F53B-8F6C-459B-B69D-491EC2181F33}" dt="2022-12-28T14:49:25.987" v="44"/>
          <ac:spMkLst>
            <pc:docMk/>
            <pc:sldMk cId="393885978" sldId="281"/>
            <ac:spMk id="16" creationId="{3873B707-463F-40B0-8227-E8CC6C67EB25}"/>
          </ac:spMkLst>
        </pc:spChg>
        <pc:spChg chg="del">
          <ac:chgData name="Massimiliano Papera" userId="b5f0693435f0c8cf" providerId="LiveId" clId="{9769F53B-8F6C-459B-B69D-491EC2181F33}" dt="2022-12-28T14:49:25.987" v="44"/>
          <ac:spMkLst>
            <pc:docMk/>
            <pc:sldMk cId="393885978" sldId="281"/>
            <ac:spMk id="18" creationId="{C13237C8-E62C-4F0D-A318-BD6FB6C2D138}"/>
          </ac:spMkLst>
        </pc:spChg>
        <pc:spChg chg="del">
          <ac:chgData name="Massimiliano Papera" userId="b5f0693435f0c8cf" providerId="LiveId" clId="{9769F53B-8F6C-459B-B69D-491EC2181F33}" dt="2022-12-28T14:49:25.987" v="44"/>
          <ac:spMkLst>
            <pc:docMk/>
            <pc:sldMk cId="393885978" sldId="281"/>
            <ac:spMk id="20" creationId="{19C9EAEA-39D0-4B0E-A0EB-51E7B26740B1}"/>
          </ac:spMkLst>
        </pc:spChg>
        <pc:grpChg chg="del">
          <ac:chgData name="Massimiliano Papera" userId="b5f0693435f0c8cf" providerId="LiveId" clId="{9769F53B-8F6C-459B-B69D-491EC2181F33}" dt="2022-12-28T14:49:25.987" v="44"/>
          <ac:grpSpMkLst>
            <pc:docMk/>
            <pc:sldMk cId="393885978" sldId="281"/>
            <ac:grpSpMk id="12" creationId="{1DE889C7-FAD6-4397-98E2-05D503484459}"/>
          </ac:grpSpMkLst>
        </pc:grpChg>
      </pc:sldChg>
      <pc:sldChg chg="delSp add del setBg delDesignElem">
        <pc:chgData name="Massimiliano Papera" userId="b5f0693435f0c8cf" providerId="LiveId" clId="{9769F53B-8F6C-459B-B69D-491EC2181F33}" dt="2022-12-28T17:13:56.521" v="4982" actId="47"/>
        <pc:sldMkLst>
          <pc:docMk/>
          <pc:sldMk cId="1659046101" sldId="282"/>
        </pc:sldMkLst>
        <pc:spChg chg="del">
          <ac:chgData name="Massimiliano Papera" userId="b5f0693435f0c8cf" providerId="LiveId" clId="{9769F53B-8F6C-459B-B69D-491EC2181F33}" dt="2022-12-28T14:49:25.987" v="44"/>
          <ac:spMkLst>
            <pc:docMk/>
            <pc:sldMk cId="1659046101" sldId="282"/>
            <ac:spMk id="10" creationId="{201CC55D-ED54-4C5C-95E6-10947BD1103B}"/>
          </ac:spMkLst>
        </pc:spChg>
        <pc:spChg chg="del">
          <ac:chgData name="Massimiliano Papera" userId="b5f0693435f0c8cf" providerId="LiveId" clId="{9769F53B-8F6C-459B-B69D-491EC2181F33}" dt="2022-12-28T14:49:25.987" v="44"/>
          <ac:spMkLst>
            <pc:docMk/>
            <pc:sldMk cId="1659046101" sldId="282"/>
            <ac:spMk id="16" creationId="{3873B707-463F-40B0-8227-E8CC6C67EB25}"/>
          </ac:spMkLst>
        </pc:spChg>
        <pc:spChg chg="del">
          <ac:chgData name="Massimiliano Papera" userId="b5f0693435f0c8cf" providerId="LiveId" clId="{9769F53B-8F6C-459B-B69D-491EC2181F33}" dt="2022-12-28T14:49:25.987" v="44"/>
          <ac:spMkLst>
            <pc:docMk/>
            <pc:sldMk cId="1659046101" sldId="282"/>
            <ac:spMk id="18" creationId="{C13237C8-E62C-4F0D-A318-BD6FB6C2D138}"/>
          </ac:spMkLst>
        </pc:spChg>
        <pc:spChg chg="del">
          <ac:chgData name="Massimiliano Papera" userId="b5f0693435f0c8cf" providerId="LiveId" clId="{9769F53B-8F6C-459B-B69D-491EC2181F33}" dt="2022-12-28T14:49:25.987" v="44"/>
          <ac:spMkLst>
            <pc:docMk/>
            <pc:sldMk cId="1659046101" sldId="282"/>
            <ac:spMk id="20" creationId="{19C9EAEA-39D0-4B0E-A0EB-51E7B26740B1}"/>
          </ac:spMkLst>
        </pc:spChg>
        <pc:grpChg chg="del">
          <ac:chgData name="Massimiliano Papera" userId="b5f0693435f0c8cf" providerId="LiveId" clId="{9769F53B-8F6C-459B-B69D-491EC2181F33}" dt="2022-12-28T14:49:25.987" v="44"/>
          <ac:grpSpMkLst>
            <pc:docMk/>
            <pc:sldMk cId="1659046101" sldId="282"/>
            <ac:grpSpMk id="12" creationId="{1DE889C7-FAD6-4397-98E2-05D503484459}"/>
          </ac:grpSpMkLst>
        </pc:grpChg>
      </pc:sldChg>
      <pc:sldChg chg="delSp add del setBg delDesignElem">
        <pc:chgData name="Massimiliano Papera" userId="b5f0693435f0c8cf" providerId="LiveId" clId="{9769F53B-8F6C-459B-B69D-491EC2181F33}" dt="2022-12-28T17:13:56.521" v="4982" actId="47"/>
        <pc:sldMkLst>
          <pc:docMk/>
          <pc:sldMk cId="4231551411" sldId="283"/>
        </pc:sldMkLst>
        <pc:spChg chg="del">
          <ac:chgData name="Massimiliano Papera" userId="b5f0693435f0c8cf" providerId="LiveId" clId="{9769F53B-8F6C-459B-B69D-491EC2181F33}" dt="2022-12-28T14:49:25.987" v="44"/>
          <ac:spMkLst>
            <pc:docMk/>
            <pc:sldMk cId="4231551411" sldId="283"/>
            <ac:spMk id="10" creationId="{201CC55D-ED54-4C5C-95E6-10947BD1103B}"/>
          </ac:spMkLst>
        </pc:spChg>
        <pc:spChg chg="del">
          <ac:chgData name="Massimiliano Papera" userId="b5f0693435f0c8cf" providerId="LiveId" clId="{9769F53B-8F6C-459B-B69D-491EC2181F33}" dt="2022-12-28T14:49:25.987" v="44"/>
          <ac:spMkLst>
            <pc:docMk/>
            <pc:sldMk cId="4231551411" sldId="283"/>
            <ac:spMk id="16" creationId="{3873B707-463F-40B0-8227-E8CC6C67EB25}"/>
          </ac:spMkLst>
        </pc:spChg>
        <pc:spChg chg="del">
          <ac:chgData name="Massimiliano Papera" userId="b5f0693435f0c8cf" providerId="LiveId" clId="{9769F53B-8F6C-459B-B69D-491EC2181F33}" dt="2022-12-28T14:49:25.987" v="44"/>
          <ac:spMkLst>
            <pc:docMk/>
            <pc:sldMk cId="4231551411" sldId="283"/>
            <ac:spMk id="18" creationId="{C13237C8-E62C-4F0D-A318-BD6FB6C2D138}"/>
          </ac:spMkLst>
        </pc:spChg>
        <pc:spChg chg="del">
          <ac:chgData name="Massimiliano Papera" userId="b5f0693435f0c8cf" providerId="LiveId" clId="{9769F53B-8F6C-459B-B69D-491EC2181F33}" dt="2022-12-28T14:49:25.987" v="44"/>
          <ac:spMkLst>
            <pc:docMk/>
            <pc:sldMk cId="4231551411" sldId="283"/>
            <ac:spMk id="20" creationId="{19C9EAEA-39D0-4B0E-A0EB-51E7B26740B1}"/>
          </ac:spMkLst>
        </pc:spChg>
        <pc:grpChg chg="del">
          <ac:chgData name="Massimiliano Papera" userId="b5f0693435f0c8cf" providerId="LiveId" clId="{9769F53B-8F6C-459B-B69D-491EC2181F33}" dt="2022-12-28T14:49:25.987" v="44"/>
          <ac:grpSpMkLst>
            <pc:docMk/>
            <pc:sldMk cId="4231551411" sldId="283"/>
            <ac:grpSpMk id="12" creationId="{1DE889C7-FAD6-4397-98E2-05D503484459}"/>
          </ac:grpSpMkLst>
        </pc:grpChg>
      </pc:sldChg>
      <pc:sldChg chg="addSp delSp modSp add mod setBg delDesignElem">
        <pc:chgData name="Massimiliano Papera" userId="b5f0693435f0c8cf" providerId="LiveId" clId="{9769F53B-8F6C-459B-B69D-491EC2181F33}" dt="2022-12-28T17:36:23.402" v="5955" actId="20577"/>
        <pc:sldMkLst>
          <pc:docMk/>
          <pc:sldMk cId="2471133910" sldId="284"/>
        </pc:sldMkLst>
        <pc:spChg chg="del">
          <ac:chgData name="Massimiliano Papera" userId="b5f0693435f0c8cf" providerId="LiveId" clId="{9769F53B-8F6C-459B-B69D-491EC2181F33}" dt="2022-12-28T17:14:02.324" v="4985" actId="478"/>
          <ac:spMkLst>
            <pc:docMk/>
            <pc:sldMk cId="2471133910" sldId="284"/>
            <ac:spMk id="2" creationId="{5B2A6CF0-8834-4723-8EEF-73E8AE5E97BD}"/>
          </ac:spMkLst>
        </pc:spChg>
        <pc:spChg chg="del mod">
          <ac:chgData name="Massimiliano Papera" userId="b5f0693435f0c8cf" providerId="LiveId" clId="{9769F53B-8F6C-459B-B69D-491EC2181F33}" dt="2022-12-28T17:14:02.324" v="4985" actId="478"/>
          <ac:spMkLst>
            <pc:docMk/>
            <pc:sldMk cId="2471133910" sldId="284"/>
            <ac:spMk id="3" creationId="{9E6E09D6-372E-4CC0-B87E-538270C08D63}"/>
          </ac:spMkLst>
        </pc:spChg>
        <pc:spChg chg="add mod">
          <ac:chgData name="Massimiliano Papera" userId="b5f0693435f0c8cf" providerId="LiveId" clId="{9769F53B-8F6C-459B-B69D-491EC2181F33}" dt="2022-12-28T17:18:01.991" v="5500" actId="5793"/>
          <ac:spMkLst>
            <pc:docMk/>
            <pc:sldMk cId="2471133910" sldId="284"/>
            <ac:spMk id="5" creationId="{8F15C3B8-BC52-1E90-6223-C2CCDB6B58B2}"/>
          </ac:spMkLst>
        </pc:spChg>
        <pc:spChg chg="add mod">
          <ac:chgData name="Massimiliano Papera" userId="b5f0693435f0c8cf" providerId="LiveId" clId="{9769F53B-8F6C-459B-B69D-491EC2181F33}" dt="2022-12-28T17:36:23.402" v="5955" actId="20577"/>
          <ac:spMkLst>
            <pc:docMk/>
            <pc:sldMk cId="2471133910" sldId="284"/>
            <ac:spMk id="8" creationId="{00EE7EC3-F4FE-BA6D-8108-CC6429C8B89C}"/>
          </ac:spMkLst>
        </pc:spChg>
        <pc:spChg chg="del">
          <ac:chgData name="Massimiliano Papera" userId="b5f0693435f0c8cf" providerId="LiveId" clId="{9769F53B-8F6C-459B-B69D-491EC2181F33}" dt="2022-12-28T14:49:25.987" v="44"/>
          <ac:spMkLst>
            <pc:docMk/>
            <pc:sldMk cId="2471133910" sldId="284"/>
            <ac:spMk id="10" creationId="{201CC55D-ED54-4C5C-95E6-10947BD1103B}"/>
          </ac:spMkLst>
        </pc:spChg>
        <pc:spChg chg="del">
          <ac:chgData name="Massimiliano Papera" userId="b5f0693435f0c8cf" providerId="LiveId" clId="{9769F53B-8F6C-459B-B69D-491EC2181F33}" dt="2022-12-28T14:49:25.987" v="44"/>
          <ac:spMkLst>
            <pc:docMk/>
            <pc:sldMk cId="2471133910" sldId="284"/>
            <ac:spMk id="16" creationId="{3873B707-463F-40B0-8227-E8CC6C67EB25}"/>
          </ac:spMkLst>
        </pc:spChg>
        <pc:spChg chg="del">
          <ac:chgData name="Massimiliano Papera" userId="b5f0693435f0c8cf" providerId="LiveId" clId="{9769F53B-8F6C-459B-B69D-491EC2181F33}" dt="2022-12-28T14:49:25.987" v="44"/>
          <ac:spMkLst>
            <pc:docMk/>
            <pc:sldMk cId="2471133910" sldId="284"/>
            <ac:spMk id="18" creationId="{C13237C8-E62C-4F0D-A318-BD6FB6C2D138}"/>
          </ac:spMkLst>
        </pc:spChg>
        <pc:spChg chg="del">
          <ac:chgData name="Massimiliano Papera" userId="b5f0693435f0c8cf" providerId="LiveId" clId="{9769F53B-8F6C-459B-B69D-491EC2181F33}" dt="2022-12-28T14:49:25.987" v="44"/>
          <ac:spMkLst>
            <pc:docMk/>
            <pc:sldMk cId="2471133910" sldId="284"/>
            <ac:spMk id="20" creationId="{19C9EAEA-39D0-4B0E-A0EB-51E7B26740B1}"/>
          </ac:spMkLst>
        </pc:spChg>
        <pc:grpChg chg="del">
          <ac:chgData name="Massimiliano Papera" userId="b5f0693435f0c8cf" providerId="LiveId" clId="{9769F53B-8F6C-459B-B69D-491EC2181F33}" dt="2022-12-28T14:49:25.987" v="44"/>
          <ac:grpSpMkLst>
            <pc:docMk/>
            <pc:sldMk cId="2471133910" sldId="284"/>
            <ac:grpSpMk id="12" creationId="{1DE889C7-FAD6-4397-98E2-05D503484459}"/>
          </ac:grpSpMkLst>
        </pc:grpChg>
        <pc:picChg chg="del">
          <ac:chgData name="Massimiliano Papera" userId="b5f0693435f0c8cf" providerId="LiveId" clId="{9769F53B-8F6C-459B-B69D-491EC2181F33}" dt="2022-12-28T17:14:02.324" v="4985" actId="478"/>
          <ac:picMkLst>
            <pc:docMk/>
            <pc:sldMk cId="2471133910" sldId="284"/>
            <ac:picMk id="6" creationId="{4876DCCD-D8BE-4AB1-815A-189B80BD22B3}"/>
          </ac:picMkLst>
        </pc:picChg>
        <pc:cxnChg chg="del">
          <ac:chgData name="Massimiliano Papera" userId="b5f0693435f0c8cf" providerId="LiveId" clId="{9769F53B-8F6C-459B-B69D-491EC2181F33}" dt="2022-12-28T17:14:02.324" v="4985" actId="478"/>
          <ac:cxnSpMkLst>
            <pc:docMk/>
            <pc:sldMk cId="2471133910" sldId="284"/>
            <ac:cxnSpMk id="19" creationId="{71A53014-F765-46E0-96DC-31765C9EF152}"/>
          </ac:cxnSpMkLst>
        </pc:cxnChg>
        <pc:cxnChg chg="del">
          <ac:chgData name="Massimiliano Papera" userId="b5f0693435f0c8cf" providerId="LiveId" clId="{9769F53B-8F6C-459B-B69D-491EC2181F33}" dt="2022-12-28T17:14:02.324" v="4985" actId="478"/>
          <ac:cxnSpMkLst>
            <pc:docMk/>
            <pc:sldMk cId="2471133910" sldId="284"/>
            <ac:cxnSpMk id="21" creationId="{4D4F84AB-AB48-4B4D-B314-7BB7C22833EB}"/>
          </ac:cxnSpMkLst>
        </pc:cxnChg>
        <pc:cxnChg chg="del">
          <ac:chgData name="Massimiliano Papera" userId="b5f0693435f0c8cf" providerId="LiveId" clId="{9769F53B-8F6C-459B-B69D-491EC2181F33}" dt="2022-12-28T17:14:02.324" v="4985" actId="478"/>
          <ac:cxnSpMkLst>
            <pc:docMk/>
            <pc:sldMk cId="2471133910" sldId="284"/>
            <ac:cxnSpMk id="22" creationId="{D9259157-4FC9-4A0A-BAF3-7F4C7831F37E}"/>
          </ac:cxnSpMkLst>
        </pc:cxnChg>
        <pc:cxnChg chg="del">
          <ac:chgData name="Massimiliano Papera" userId="b5f0693435f0c8cf" providerId="LiveId" clId="{9769F53B-8F6C-459B-B69D-491EC2181F33}" dt="2022-12-28T17:14:02.324" v="4985" actId="478"/>
          <ac:cxnSpMkLst>
            <pc:docMk/>
            <pc:sldMk cId="2471133910" sldId="284"/>
            <ac:cxnSpMk id="27" creationId="{7036F498-6D1C-41B2-AEC9-52B17459FA72}"/>
          </ac:cxnSpMkLst>
        </pc:cxnChg>
        <pc:cxnChg chg="del">
          <ac:chgData name="Massimiliano Papera" userId="b5f0693435f0c8cf" providerId="LiveId" clId="{9769F53B-8F6C-459B-B69D-491EC2181F33}" dt="2022-12-28T17:14:02.324" v="4985" actId="478"/>
          <ac:cxnSpMkLst>
            <pc:docMk/>
            <pc:sldMk cId="2471133910" sldId="284"/>
            <ac:cxnSpMk id="32" creationId="{11776D1A-E879-4877-9E80-B34435E0CB8C}"/>
          </ac:cxnSpMkLst>
        </pc:cxnChg>
      </pc:sldChg>
      <pc:sldChg chg="modSp add mod">
        <pc:chgData name="Massimiliano Papera" userId="b5f0693435f0c8cf" providerId="LiveId" clId="{9769F53B-8F6C-459B-B69D-491EC2181F33}" dt="2022-12-28T16:11:37.023" v="319" actId="403"/>
        <pc:sldMkLst>
          <pc:docMk/>
          <pc:sldMk cId="685287183" sldId="285"/>
        </pc:sldMkLst>
        <pc:spChg chg="mod">
          <ac:chgData name="Massimiliano Papera" userId="b5f0693435f0c8cf" providerId="LiveId" clId="{9769F53B-8F6C-459B-B69D-491EC2181F33}" dt="2022-12-28T16:11:37.023" v="319" actId="403"/>
          <ac:spMkLst>
            <pc:docMk/>
            <pc:sldMk cId="685287183" sldId="285"/>
            <ac:spMk id="3" creationId="{FAD10C3E-AE22-4A81-9962-578501D24896}"/>
          </ac:spMkLst>
        </pc:spChg>
      </pc:sldChg>
      <pc:sldChg chg="addSp delSp modSp add mod">
        <pc:chgData name="Massimiliano Papera" userId="b5f0693435f0c8cf" providerId="LiveId" clId="{9769F53B-8F6C-459B-B69D-491EC2181F33}" dt="2022-12-28T16:32:54.086" v="1857" actId="1076"/>
        <pc:sldMkLst>
          <pc:docMk/>
          <pc:sldMk cId="1636787229" sldId="286"/>
        </pc:sldMkLst>
        <pc:spChg chg="mod">
          <ac:chgData name="Massimiliano Papera" userId="b5f0693435f0c8cf" providerId="LiveId" clId="{9769F53B-8F6C-459B-B69D-491EC2181F33}" dt="2022-12-28T16:23:39.757" v="957" actId="27636"/>
          <ac:spMkLst>
            <pc:docMk/>
            <pc:sldMk cId="1636787229" sldId="286"/>
            <ac:spMk id="3" creationId="{58EF0F4F-B014-443C-B85E-47008273223C}"/>
          </ac:spMkLst>
        </pc:spChg>
        <pc:spChg chg="del mod">
          <ac:chgData name="Massimiliano Papera" userId="b5f0693435f0c8cf" providerId="LiveId" clId="{9769F53B-8F6C-459B-B69D-491EC2181F33}" dt="2022-12-28T16:13:55.483" v="413" actId="21"/>
          <ac:spMkLst>
            <pc:docMk/>
            <pc:sldMk cId="1636787229" sldId="286"/>
            <ac:spMk id="4" creationId="{0681B659-F292-4950-B931-48EA513B6102}"/>
          </ac:spMkLst>
        </pc:spChg>
        <pc:spChg chg="add del mod">
          <ac:chgData name="Massimiliano Papera" userId="b5f0693435f0c8cf" providerId="LiveId" clId="{9769F53B-8F6C-459B-B69D-491EC2181F33}" dt="2022-12-28T16:14:02.032" v="415"/>
          <ac:spMkLst>
            <pc:docMk/>
            <pc:sldMk cId="1636787229" sldId="286"/>
            <ac:spMk id="6" creationId="{441D9D92-675B-B220-DEAB-C72FF4167F25}"/>
          </ac:spMkLst>
        </pc:spChg>
        <pc:spChg chg="add mod">
          <ac:chgData name="Massimiliano Papera" userId="b5f0693435f0c8cf" providerId="LiveId" clId="{9769F53B-8F6C-459B-B69D-491EC2181F33}" dt="2022-12-28T16:32:54.086" v="1857" actId="1076"/>
          <ac:spMkLst>
            <pc:docMk/>
            <pc:sldMk cId="1636787229" sldId="286"/>
            <ac:spMk id="7" creationId="{5D1822CE-EC15-3582-3B51-67D2974F3270}"/>
          </ac:spMkLst>
        </pc:spChg>
      </pc:sldChg>
      <pc:sldChg chg="modSp add mod ord">
        <pc:chgData name="Massimiliano Papera" userId="b5f0693435f0c8cf" providerId="LiveId" clId="{9769F53B-8F6C-459B-B69D-491EC2181F33}" dt="2022-12-28T16:15:40.729" v="506" actId="20577"/>
        <pc:sldMkLst>
          <pc:docMk/>
          <pc:sldMk cId="4192007077" sldId="287"/>
        </pc:sldMkLst>
        <pc:spChg chg="mod">
          <ac:chgData name="Massimiliano Papera" userId="b5f0693435f0c8cf" providerId="LiveId" clId="{9769F53B-8F6C-459B-B69D-491EC2181F33}" dt="2022-12-28T16:15:40.729" v="506" actId="20577"/>
          <ac:spMkLst>
            <pc:docMk/>
            <pc:sldMk cId="4192007077" sldId="287"/>
            <ac:spMk id="2" creationId="{5B2A6CF0-8834-4723-8EEF-73E8AE5E97BD}"/>
          </ac:spMkLst>
        </pc:spChg>
      </pc:sldChg>
      <pc:sldChg chg="delSp add setBg delDesignElem">
        <pc:chgData name="Massimiliano Papera" userId="b5f0693435f0c8cf" providerId="LiveId" clId="{9769F53B-8F6C-459B-B69D-491EC2181F33}" dt="2022-12-28T16:15:29.960" v="480"/>
        <pc:sldMkLst>
          <pc:docMk/>
          <pc:sldMk cId="2223805086" sldId="288"/>
        </pc:sldMkLst>
        <pc:spChg chg="del">
          <ac:chgData name="Massimiliano Papera" userId="b5f0693435f0c8cf" providerId="LiveId" clId="{9769F53B-8F6C-459B-B69D-491EC2181F33}" dt="2022-12-28T16:15:29.960" v="480"/>
          <ac:spMkLst>
            <pc:docMk/>
            <pc:sldMk cId="2223805086" sldId="288"/>
            <ac:spMk id="12" creationId="{201CC55D-ED54-4C5C-95E6-10947BD1103B}"/>
          </ac:spMkLst>
        </pc:spChg>
        <pc:spChg chg="del">
          <ac:chgData name="Massimiliano Papera" userId="b5f0693435f0c8cf" providerId="LiveId" clId="{9769F53B-8F6C-459B-B69D-491EC2181F33}" dt="2022-12-28T16:15:29.960" v="480"/>
          <ac:spMkLst>
            <pc:docMk/>
            <pc:sldMk cId="2223805086" sldId="288"/>
            <ac:spMk id="22" creationId="{19C9EAEA-39D0-4B0E-A0EB-51E7B26740B1}"/>
          </ac:spMkLst>
        </pc:spChg>
        <pc:spChg chg="del">
          <ac:chgData name="Massimiliano Papera" userId="b5f0693435f0c8cf" providerId="LiveId" clId="{9769F53B-8F6C-459B-B69D-491EC2181F33}" dt="2022-12-28T16:15:29.960" v="480"/>
          <ac:spMkLst>
            <pc:docMk/>
            <pc:sldMk cId="2223805086" sldId="288"/>
            <ac:spMk id="23" creationId="{3873B707-463F-40B0-8227-E8CC6C67EB25}"/>
          </ac:spMkLst>
        </pc:spChg>
        <pc:spChg chg="del">
          <ac:chgData name="Massimiliano Papera" userId="b5f0693435f0c8cf" providerId="LiveId" clId="{9769F53B-8F6C-459B-B69D-491EC2181F33}" dt="2022-12-28T16:15:29.960" v="480"/>
          <ac:spMkLst>
            <pc:docMk/>
            <pc:sldMk cId="2223805086" sldId="288"/>
            <ac:spMk id="24" creationId="{C13237C8-E62C-4F0D-A318-BD6FB6C2D138}"/>
          </ac:spMkLst>
        </pc:spChg>
        <pc:grpChg chg="del">
          <ac:chgData name="Massimiliano Papera" userId="b5f0693435f0c8cf" providerId="LiveId" clId="{9769F53B-8F6C-459B-B69D-491EC2181F33}" dt="2022-12-28T16:15:29.960" v="480"/>
          <ac:grpSpMkLst>
            <pc:docMk/>
            <pc:sldMk cId="2223805086" sldId="288"/>
            <ac:grpSpMk id="14" creationId="{1DE889C7-FAD6-4397-98E2-05D503484459}"/>
          </ac:grpSpMkLst>
        </pc:grpChg>
      </pc:sldChg>
      <pc:sldChg chg="addSp delSp modSp add mod">
        <pc:chgData name="Massimiliano Papera" userId="b5f0693435f0c8cf" providerId="LiveId" clId="{9769F53B-8F6C-459B-B69D-491EC2181F33}" dt="2022-12-28T16:45:18.570" v="3111" actId="20577"/>
        <pc:sldMkLst>
          <pc:docMk/>
          <pc:sldMk cId="504546708" sldId="289"/>
        </pc:sldMkLst>
        <pc:spChg chg="mod">
          <ac:chgData name="Massimiliano Papera" userId="b5f0693435f0c8cf" providerId="LiveId" clId="{9769F53B-8F6C-459B-B69D-491EC2181F33}" dt="2022-12-28T16:33:01.599" v="1860" actId="12"/>
          <ac:spMkLst>
            <pc:docMk/>
            <pc:sldMk cId="504546708" sldId="289"/>
            <ac:spMk id="2" creationId="{40FD4E18-F334-4DF2-8CCD-6C9CFED66F6B}"/>
          </ac:spMkLst>
        </pc:spChg>
        <pc:spChg chg="del">
          <ac:chgData name="Massimiliano Papera" userId="b5f0693435f0c8cf" providerId="LiveId" clId="{9769F53B-8F6C-459B-B69D-491EC2181F33}" dt="2022-12-28T16:24:42.745" v="1008" actId="478"/>
          <ac:spMkLst>
            <pc:docMk/>
            <pc:sldMk cId="504546708" sldId="289"/>
            <ac:spMk id="3" creationId="{58EF0F4F-B014-443C-B85E-47008273223C}"/>
          </ac:spMkLst>
        </pc:spChg>
        <pc:spChg chg="add del mod">
          <ac:chgData name="Massimiliano Papera" userId="b5f0693435f0c8cf" providerId="LiveId" clId="{9769F53B-8F6C-459B-B69D-491EC2181F33}" dt="2022-12-28T16:24:55.140" v="1021" actId="478"/>
          <ac:spMkLst>
            <pc:docMk/>
            <pc:sldMk cId="504546708" sldId="289"/>
            <ac:spMk id="5" creationId="{05D1976E-1EB3-F0BA-8519-1D109D507613}"/>
          </ac:spMkLst>
        </pc:spChg>
        <pc:spChg chg="mod">
          <ac:chgData name="Massimiliano Papera" userId="b5f0693435f0c8cf" providerId="LiveId" clId="{9769F53B-8F6C-459B-B69D-491EC2181F33}" dt="2022-12-28T16:45:18.570" v="3111" actId="20577"/>
          <ac:spMkLst>
            <pc:docMk/>
            <pc:sldMk cId="504546708" sldId="289"/>
            <ac:spMk id="7" creationId="{5D1822CE-EC15-3582-3B51-67D2974F3270}"/>
          </ac:spMkLst>
        </pc:spChg>
      </pc:sldChg>
      <pc:sldChg chg="addSp modSp add mod">
        <pc:chgData name="Massimiliano Papera" userId="b5f0693435f0c8cf" providerId="LiveId" clId="{9769F53B-8F6C-459B-B69D-491EC2181F33}" dt="2022-12-28T16:50:45.634" v="3653" actId="5793"/>
        <pc:sldMkLst>
          <pc:docMk/>
          <pc:sldMk cId="1756531568" sldId="290"/>
        </pc:sldMkLst>
        <pc:spChg chg="mod">
          <ac:chgData name="Massimiliano Papera" userId="b5f0693435f0c8cf" providerId="LiveId" clId="{9769F53B-8F6C-459B-B69D-491EC2181F33}" dt="2022-12-28T16:49:25.131" v="3558" actId="20577"/>
          <ac:spMkLst>
            <pc:docMk/>
            <pc:sldMk cId="1756531568" sldId="290"/>
            <ac:spMk id="2" creationId="{5B2A6CF0-8834-4723-8EEF-73E8AE5E97BD}"/>
          </ac:spMkLst>
        </pc:spChg>
        <pc:spChg chg="mod">
          <ac:chgData name="Massimiliano Papera" userId="b5f0693435f0c8cf" providerId="LiveId" clId="{9769F53B-8F6C-459B-B69D-491EC2181F33}" dt="2022-12-28T16:50:45.634" v="3653" actId="5793"/>
          <ac:spMkLst>
            <pc:docMk/>
            <pc:sldMk cId="1756531568" sldId="290"/>
            <ac:spMk id="3" creationId="{9E6E09D6-372E-4CC0-B87E-538270C08D63}"/>
          </ac:spMkLst>
        </pc:spChg>
        <pc:picChg chg="mod modCrop">
          <ac:chgData name="Massimiliano Papera" userId="b5f0693435f0c8cf" providerId="LiveId" clId="{9769F53B-8F6C-459B-B69D-491EC2181F33}" dt="2022-12-28T16:49:50.678" v="3564" actId="1076"/>
          <ac:picMkLst>
            <pc:docMk/>
            <pc:sldMk cId="1756531568" sldId="290"/>
            <ac:picMk id="8" creationId="{317F6F22-3E2D-7FA2-6DEA-1EF867E3BEF6}"/>
          </ac:picMkLst>
        </pc:picChg>
        <pc:cxnChg chg="add mod">
          <ac:chgData name="Massimiliano Papera" userId="b5f0693435f0c8cf" providerId="LiveId" clId="{9769F53B-8F6C-459B-B69D-491EC2181F33}" dt="2022-12-28T16:50:44.174" v="3652" actId="14100"/>
          <ac:cxnSpMkLst>
            <pc:docMk/>
            <pc:sldMk cId="1756531568" sldId="290"/>
            <ac:cxnSpMk id="4" creationId="{4B726FB6-4D27-BDB2-FD8E-3482A750B09A}"/>
          </ac:cxnSpMkLst>
        </pc:cxnChg>
      </pc:sldChg>
      <pc:sldChg chg="addSp modSp add mod">
        <pc:chgData name="Massimiliano Papera" userId="b5f0693435f0c8cf" providerId="LiveId" clId="{9769F53B-8F6C-459B-B69D-491EC2181F33}" dt="2022-12-28T16:59:16.171" v="4577" actId="14100"/>
        <pc:sldMkLst>
          <pc:docMk/>
          <pc:sldMk cId="563737309" sldId="291"/>
        </pc:sldMkLst>
        <pc:spChg chg="mod">
          <ac:chgData name="Massimiliano Papera" userId="b5f0693435f0c8cf" providerId="LiveId" clId="{9769F53B-8F6C-459B-B69D-491EC2181F33}" dt="2022-12-28T16:50:56.355" v="3656" actId="20577"/>
          <ac:spMkLst>
            <pc:docMk/>
            <pc:sldMk cId="563737309" sldId="291"/>
            <ac:spMk id="2" creationId="{5B2A6CF0-8834-4723-8EEF-73E8AE5E97BD}"/>
          </ac:spMkLst>
        </pc:spChg>
        <pc:spChg chg="mod">
          <ac:chgData name="Massimiliano Papera" userId="b5f0693435f0c8cf" providerId="LiveId" clId="{9769F53B-8F6C-459B-B69D-491EC2181F33}" dt="2022-12-28T16:59:12.722" v="4576" actId="1076"/>
          <ac:spMkLst>
            <pc:docMk/>
            <pc:sldMk cId="563737309" sldId="291"/>
            <ac:spMk id="3" creationId="{9E6E09D6-372E-4CC0-B87E-538270C08D63}"/>
          </ac:spMkLst>
        </pc:spChg>
        <pc:cxnChg chg="mod">
          <ac:chgData name="Massimiliano Papera" userId="b5f0693435f0c8cf" providerId="LiveId" clId="{9769F53B-8F6C-459B-B69D-491EC2181F33}" dt="2022-12-28T16:59:04.348" v="4572" actId="14100"/>
          <ac:cxnSpMkLst>
            <pc:docMk/>
            <pc:sldMk cId="563737309" sldId="291"/>
            <ac:cxnSpMk id="4" creationId="{4B726FB6-4D27-BDB2-FD8E-3482A750B09A}"/>
          </ac:cxnSpMkLst>
        </pc:cxnChg>
        <pc:cxnChg chg="add mod">
          <ac:chgData name="Massimiliano Papera" userId="b5f0693435f0c8cf" providerId="LiveId" clId="{9769F53B-8F6C-459B-B69D-491EC2181F33}" dt="2022-12-28T16:59:07.002" v="4573" actId="14100"/>
          <ac:cxnSpMkLst>
            <pc:docMk/>
            <pc:sldMk cId="563737309" sldId="291"/>
            <ac:cxnSpMk id="7" creationId="{B886D4E1-94C2-264D-0463-92F328294DAF}"/>
          </ac:cxnSpMkLst>
        </pc:cxnChg>
        <pc:cxnChg chg="add mod">
          <ac:chgData name="Massimiliano Papera" userId="b5f0693435f0c8cf" providerId="LiveId" clId="{9769F53B-8F6C-459B-B69D-491EC2181F33}" dt="2022-12-28T16:59:16.171" v="4577" actId="14100"/>
          <ac:cxnSpMkLst>
            <pc:docMk/>
            <pc:sldMk cId="563737309" sldId="291"/>
            <ac:cxnSpMk id="14" creationId="{7B6ACE82-4F2B-3DCF-C4D9-0B6BD4A3D588}"/>
          </ac:cxnSpMkLst>
        </pc:cxnChg>
      </pc:sldChg>
      <pc:sldChg chg="delSp modSp add mod">
        <pc:chgData name="Massimiliano Papera" userId="b5f0693435f0c8cf" providerId="LiveId" clId="{9769F53B-8F6C-459B-B69D-491EC2181F33}" dt="2022-12-28T17:02:12.862" v="4707" actId="20577"/>
        <pc:sldMkLst>
          <pc:docMk/>
          <pc:sldMk cId="4057951457" sldId="292"/>
        </pc:sldMkLst>
        <pc:spChg chg="mod">
          <ac:chgData name="Massimiliano Papera" userId="b5f0693435f0c8cf" providerId="LiveId" clId="{9769F53B-8F6C-459B-B69D-491EC2181F33}" dt="2022-12-28T17:02:12.862" v="4707" actId="20577"/>
          <ac:spMkLst>
            <pc:docMk/>
            <pc:sldMk cId="4057951457" sldId="292"/>
            <ac:spMk id="3" creationId="{9E6E09D6-372E-4CC0-B87E-538270C08D63}"/>
          </ac:spMkLst>
        </pc:spChg>
        <pc:picChg chg="mod modCrop">
          <ac:chgData name="Massimiliano Papera" userId="b5f0693435f0c8cf" providerId="LiveId" clId="{9769F53B-8F6C-459B-B69D-491EC2181F33}" dt="2022-12-28T17:00:46.611" v="4660" actId="732"/>
          <ac:picMkLst>
            <pc:docMk/>
            <pc:sldMk cId="4057951457" sldId="292"/>
            <ac:picMk id="8" creationId="{317F6F22-3E2D-7FA2-6DEA-1EF867E3BEF6}"/>
          </ac:picMkLst>
        </pc:picChg>
        <pc:cxnChg chg="del">
          <ac:chgData name="Massimiliano Papera" userId="b5f0693435f0c8cf" providerId="LiveId" clId="{9769F53B-8F6C-459B-B69D-491EC2181F33}" dt="2022-12-28T17:00:10.046" v="4656" actId="478"/>
          <ac:cxnSpMkLst>
            <pc:docMk/>
            <pc:sldMk cId="4057951457" sldId="292"/>
            <ac:cxnSpMk id="4" creationId="{4B726FB6-4D27-BDB2-FD8E-3482A750B09A}"/>
          </ac:cxnSpMkLst>
        </pc:cxnChg>
        <pc:cxnChg chg="del mod">
          <ac:chgData name="Massimiliano Papera" userId="b5f0693435f0c8cf" providerId="LiveId" clId="{9769F53B-8F6C-459B-B69D-491EC2181F33}" dt="2022-12-28T17:00:09.071" v="4655" actId="478"/>
          <ac:cxnSpMkLst>
            <pc:docMk/>
            <pc:sldMk cId="4057951457" sldId="292"/>
            <ac:cxnSpMk id="7" creationId="{B886D4E1-94C2-264D-0463-92F328294DAF}"/>
          </ac:cxnSpMkLst>
        </pc:cxnChg>
        <pc:cxnChg chg="mod">
          <ac:chgData name="Massimiliano Papera" userId="b5f0693435f0c8cf" providerId="LiveId" clId="{9769F53B-8F6C-459B-B69D-491EC2181F33}" dt="2022-12-28T17:00:47.363" v="4661" actId="14100"/>
          <ac:cxnSpMkLst>
            <pc:docMk/>
            <pc:sldMk cId="4057951457" sldId="292"/>
            <ac:cxnSpMk id="14" creationId="{7B6ACE82-4F2B-3DCF-C4D9-0B6BD4A3D588}"/>
          </ac:cxnSpMkLst>
        </pc:cxnChg>
      </pc:sldChg>
      <pc:sldChg chg="addSp delSp modSp add mod">
        <pc:chgData name="Massimiliano Papera" userId="b5f0693435f0c8cf" providerId="LiveId" clId="{9769F53B-8F6C-459B-B69D-491EC2181F33}" dt="2022-12-28T17:13:18.893" v="4981" actId="1076"/>
        <pc:sldMkLst>
          <pc:docMk/>
          <pc:sldMk cId="3406106709" sldId="293"/>
        </pc:sldMkLst>
        <pc:spChg chg="mod">
          <ac:chgData name="Massimiliano Papera" userId="b5f0693435f0c8cf" providerId="LiveId" clId="{9769F53B-8F6C-459B-B69D-491EC2181F33}" dt="2022-12-28T17:09:58.406" v="4775" actId="1076"/>
          <ac:spMkLst>
            <pc:docMk/>
            <pc:sldMk cId="3406106709" sldId="293"/>
            <ac:spMk id="3" creationId="{9E6E09D6-372E-4CC0-B87E-538270C08D63}"/>
          </ac:spMkLst>
        </pc:spChg>
        <pc:spChg chg="add mod">
          <ac:chgData name="Massimiliano Papera" userId="b5f0693435f0c8cf" providerId="LiveId" clId="{9769F53B-8F6C-459B-B69D-491EC2181F33}" dt="2022-12-28T17:13:18.893" v="4981" actId="1076"/>
          <ac:spMkLst>
            <pc:docMk/>
            <pc:sldMk cId="3406106709" sldId="293"/>
            <ac:spMk id="17" creationId="{C99A640A-C944-01B1-E183-0F4DE0DD19FE}"/>
          </ac:spMkLst>
        </pc:spChg>
        <pc:picChg chg="add mod modCrop">
          <ac:chgData name="Massimiliano Papera" userId="b5f0693435f0c8cf" providerId="LiveId" clId="{9769F53B-8F6C-459B-B69D-491EC2181F33}" dt="2022-12-28T17:01:39.850" v="4675" actId="1076"/>
          <ac:picMkLst>
            <pc:docMk/>
            <pc:sldMk cId="3406106709" sldId="293"/>
            <ac:picMk id="5" creationId="{3FC09225-C5EB-63E1-C246-C8ABA7815BE2}"/>
          </ac:picMkLst>
        </pc:picChg>
        <pc:picChg chg="mod">
          <ac:chgData name="Massimiliano Papera" userId="b5f0693435f0c8cf" providerId="LiveId" clId="{9769F53B-8F6C-459B-B69D-491EC2181F33}" dt="2022-12-28T17:01:07.730" v="4665" actId="1076"/>
          <ac:picMkLst>
            <pc:docMk/>
            <pc:sldMk cId="3406106709" sldId="293"/>
            <ac:picMk id="8" creationId="{317F6F22-3E2D-7FA2-6DEA-1EF867E3BEF6}"/>
          </ac:picMkLst>
        </pc:picChg>
        <pc:cxnChg chg="add mod">
          <ac:chgData name="Massimiliano Papera" userId="b5f0693435f0c8cf" providerId="LiveId" clId="{9769F53B-8F6C-459B-B69D-491EC2181F33}" dt="2022-12-28T17:09:45.678" v="4743" actId="14100"/>
          <ac:cxnSpMkLst>
            <pc:docMk/>
            <pc:sldMk cId="3406106709" sldId="293"/>
            <ac:cxnSpMk id="6" creationId="{7E2C0378-B9CE-5B60-368F-D8BB54412B1F}"/>
          </ac:cxnSpMkLst>
        </pc:cxnChg>
        <pc:cxnChg chg="add mod">
          <ac:chgData name="Massimiliano Papera" userId="b5f0693435f0c8cf" providerId="LiveId" clId="{9769F53B-8F6C-459B-B69D-491EC2181F33}" dt="2022-12-28T17:09:32.359" v="4725" actId="14100"/>
          <ac:cxnSpMkLst>
            <pc:docMk/>
            <pc:sldMk cId="3406106709" sldId="293"/>
            <ac:cxnSpMk id="11" creationId="{61537CAE-15FC-2299-0F1A-85137E0CB51C}"/>
          </ac:cxnSpMkLst>
        </pc:cxnChg>
        <pc:cxnChg chg="del">
          <ac:chgData name="Massimiliano Papera" userId="b5f0693435f0c8cf" providerId="LiveId" clId="{9769F53B-8F6C-459B-B69D-491EC2181F33}" dt="2022-12-28T17:01:03.757" v="4663" actId="478"/>
          <ac:cxnSpMkLst>
            <pc:docMk/>
            <pc:sldMk cId="3406106709" sldId="293"/>
            <ac:cxnSpMk id="14" creationId="{7B6ACE82-4F2B-3DCF-C4D9-0B6BD4A3D588}"/>
          </ac:cxnSpMkLst>
        </pc:cxnChg>
      </pc:sldChg>
      <pc:sldChg chg="addSp modSp add mod">
        <pc:chgData name="Massimiliano Papera" userId="b5f0693435f0c8cf" providerId="LiveId" clId="{9769F53B-8F6C-459B-B69D-491EC2181F33}" dt="2022-12-28T17:12:46.767" v="4978" actId="1076"/>
        <pc:sldMkLst>
          <pc:docMk/>
          <pc:sldMk cId="700002124" sldId="294"/>
        </pc:sldMkLst>
        <pc:spChg chg="mod">
          <ac:chgData name="Massimiliano Papera" userId="b5f0693435f0c8cf" providerId="LiveId" clId="{9769F53B-8F6C-459B-B69D-491EC2181F33}" dt="2022-12-28T17:12:46.767" v="4978" actId="1076"/>
          <ac:spMkLst>
            <pc:docMk/>
            <pc:sldMk cId="700002124" sldId="294"/>
            <ac:spMk id="3" creationId="{9E6E09D6-372E-4CC0-B87E-538270C08D63}"/>
          </ac:spMkLst>
        </pc:spChg>
        <pc:cxnChg chg="add mod">
          <ac:chgData name="Massimiliano Papera" userId="b5f0693435f0c8cf" providerId="LiveId" clId="{9769F53B-8F6C-459B-B69D-491EC2181F33}" dt="2022-12-28T17:11:25.526" v="4832" actId="14100"/>
          <ac:cxnSpMkLst>
            <pc:docMk/>
            <pc:sldMk cId="700002124" sldId="294"/>
            <ac:cxnSpMk id="4" creationId="{26BA1CDB-D509-D457-C37B-C8F9D86B0B22}"/>
          </ac:cxnSpMkLst>
        </pc:cxnChg>
      </pc:sldChg>
    </pc:docChg>
  </pc:docChgLst>
  <pc:docChgLst>
    <pc:chgData name="Massimiliano Papera, Ph.D - Researcher, Teacher, Consultant, PT, Manager" userId="f3b1a81f84fea367" providerId="LiveId" clId="{FF9F0C84-8681-4E1C-A1BA-0B5A46AFB7DD}"/>
    <pc:docChg chg="undo redo custSel addSld delSld modSld">
      <pc:chgData name="Massimiliano Papera, Ph.D - Researcher, Teacher, Consultant, PT, Manager" userId="f3b1a81f84fea367" providerId="LiveId" clId="{FF9F0C84-8681-4E1C-A1BA-0B5A46AFB7DD}" dt="2021-03-01T09:28:01.011" v="3438" actId="20577"/>
      <pc:docMkLst>
        <pc:docMk/>
      </pc:docMkLst>
      <pc:sldChg chg="del">
        <pc:chgData name="Massimiliano Papera, Ph.D - Researcher, Teacher, Consultant, PT, Manager" userId="f3b1a81f84fea367" providerId="LiveId" clId="{FF9F0C84-8681-4E1C-A1BA-0B5A46AFB7DD}" dt="2021-02-15T11:05:31.379" v="1545" actId="47"/>
        <pc:sldMkLst>
          <pc:docMk/>
          <pc:sldMk cId="2480129678" sldId="257"/>
        </pc:sldMkLst>
      </pc:sldChg>
      <pc:sldChg chg="modSp new mod">
        <pc:chgData name="Massimiliano Papera, Ph.D - Researcher, Teacher, Consultant, PT, Manager" userId="f3b1a81f84fea367" providerId="LiveId" clId="{FF9F0C84-8681-4E1C-A1BA-0B5A46AFB7DD}" dt="2021-03-01T09:28:01.011" v="3438" actId="20577"/>
        <pc:sldMkLst>
          <pc:docMk/>
          <pc:sldMk cId="2292250713" sldId="258"/>
        </pc:sldMkLst>
        <pc:spChg chg="mod">
          <ac:chgData name="Massimiliano Papera, Ph.D - Researcher, Teacher, Consultant, PT, Manager" userId="f3b1a81f84fea367" providerId="LiveId" clId="{FF9F0C84-8681-4E1C-A1BA-0B5A46AFB7DD}" dt="2021-02-15T10:36:21.102" v="39" actId="20577"/>
          <ac:spMkLst>
            <pc:docMk/>
            <pc:sldMk cId="2292250713" sldId="258"/>
            <ac:spMk id="2" creationId="{7DAECDA6-D095-4BF0-9F0D-68A3659EE441}"/>
          </ac:spMkLst>
        </pc:spChg>
        <pc:spChg chg="mod">
          <ac:chgData name="Massimiliano Papera, Ph.D - Researcher, Teacher, Consultant, PT, Manager" userId="f3b1a81f84fea367" providerId="LiveId" clId="{FF9F0C84-8681-4E1C-A1BA-0B5A46AFB7DD}" dt="2021-03-01T09:28:01.011" v="3438" actId="20577"/>
          <ac:spMkLst>
            <pc:docMk/>
            <pc:sldMk cId="2292250713" sldId="258"/>
            <ac:spMk id="3" creationId="{FAD10C3E-AE22-4A81-9962-578501D24896}"/>
          </ac:spMkLst>
        </pc:spChg>
      </pc:sldChg>
      <pc:sldChg chg="modSp new mod">
        <pc:chgData name="Massimiliano Papera, Ph.D - Researcher, Teacher, Consultant, PT, Manager" userId="f3b1a81f84fea367" providerId="LiveId" clId="{FF9F0C84-8681-4E1C-A1BA-0B5A46AFB7DD}" dt="2021-02-15T11:15:59.069" v="1937"/>
        <pc:sldMkLst>
          <pc:docMk/>
          <pc:sldMk cId="3887608435" sldId="259"/>
        </pc:sldMkLst>
        <pc:spChg chg="mod">
          <ac:chgData name="Massimiliano Papera, Ph.D - Researcher, Teacher, Consultant, PT, Manager" userId="f3b1a81f84fea367" providerId="LiveId" clId="{FF9F0C84-8681-4E1C-A1BA-0B5A46AFB7DD}" dt="2021-02-15T10:50:34.059" v="511" actId="5793"/>
          <ac:spMkLst>
            <pc:docMk/>
            <pc:sldMk cId="3887608435" sldId="259"/>
            <ac:spMk id="2" creationId="{40FD4E18-F334-4DF2-8CCD-6C9CFED66F6B}"/>
          </ac:spMkLst>
        </pc:spChg>
        <pc:spChg chg="mod">
          <ac:chgData name="Massimiliano Papera, Ph.D - Researcher, Teacher, Consultant, PT, Manager" userId="f3b1a81f84fea367" providerId="LiveId" clId="{FF9F0C84-8681-4E1C-A1BA-0B5A46AFB7DD}" dt="2021-02-15T11:15:59.069" v="1937"/>
          <ac:spMkLst>
            <pc:docMk/>
            <pc:sldMk cId="3887608435" sldId="259"/>
            <ac:spMk id="3" creationId="{58EF0F4F-B014-443C-B85E-47008273223C}"/>
          </ac:spMkLst>
        </pc:spChg>
        <pc:spChg chg="mod">
          <ac:chgData name="Massimiliano Papera, Ph.D - Researcher, Teacher, Consultant, PT, Manager" userId="f3b1a81f84fea367" providerId="LiveId" clId="{FF9F0C84-8681-4E1C-A1BA-0B5A46AFB7DD}" dt="2021-02-15T11:14:10.505" v="1889" actId="27636"/>
          <ac:spMkLst>
            <pc:docMk/>
            <pc:sldMk cId="3887608435" sldId="259"/>
            <ac:spMk id="4" creationId="{0681B659-F292-4950-B931-48EA513B6102}"/>
          </ac:spMkLst>
        </pc:spChg>
      </pc:sldChg>
      <pc:sldChg chg="addSp delSp modSp new mod">
        <pc:chgData name="Massimiliano Papera, Ph.D - Researcher, Teacher, Consultant, PT, Manager" userId="f3b1a81f84fea367" providerId="LiveId" clId="{FF9F0C84-8681-4E1C-A1BA-0B5A46AFB7DD}" dt="2021-02-15T11:27:24.515" v="2536" actId="113"/>
        <pc:sldMkLst>
          <pc:docMk/>
          <pc:sldMk cId="3674611256" sldId="260"/>
        </pc:sldMkLst>
        <pc:spChg chg="mod">
          <ac:chgData name="Massimiliano Papera, Ph.D - Researcher, Teacher, Consultant, PT, Manager" userId="f3b1a81f84fea367" providerId="LiveId" clId="{FF9F0C84-8681-4E1C-A1BA-0B5A46AFB7DD}" dt="2021-02-15T11:27:24.515" v="2536" actId="113"/>
          <ac:spMkLst>
            <pc:docMk/>
            <pc:sldMk cId="3674611256" sldId="260"/>
            <ac:spMk id="2" creationId="{5B2A6CF0-8834-4723-8EEF-73E8AE5E97BD}"/>
          </ac:spMkLst>
        </pc:spChg>
        <pc:spChg chg="mod">
          <ac:chgData name="Massimiliano Papera, Ph.D - Researcher, Teacher, Consultant, PT, Manager" userId="f3b1a81f84fea367" providerId="LiveId" clId="{FF9F0C84-8681-4E1C-A1BA-0B5A46AFB7DD}" dt="2021-02-15T11:25:03.074" v="2453" actId="1076"/>
          <ac:spMkLst>
            <pc:docMk/>
            <pc:sldMk cId="3674611256" sldId="260"/>
            <ac:spMk id="3" creationId="{9E6E09D6-372E-4CC0-B87E-538270C08D63}"/>
          </ac:spMkLst>
        </pc:spChg>
        <pc:spChg chg="add del mod">
          <ac:chgData name="Massimiliano Papera, Ph.D - Researcher, Teacher, Consultant, PT, Manager" userId="f3b1a81f84fea367" providerId="LiveId" clId="{FF9F0C84-8681-4E1C-A1BA-0B5A46AFB7DD}" dt="2021-02-15T11:20:51.011" v="2310" actId="478"/>
          <ac:spMkLst>
            <pc:docMk/>
            <pc:sldMk cId="3674611256" sldId="260"/>
            <ac:spMk id="4" creationId="{5C76F509-B5C5-4B08-8B8C-10237A45DC71}"/>
          </ac:spMkLst>
        </pc:spChg>
        <pc:spChg chg="add mod">
          <ac:chgData name="Massimiliano Papera, Ph.D - Researcher, Teacher, Consultant, PT, Manager" userId="f3b1a81f84fea367" providerId="LiveId" clId="{FF9F0C84-8681-4E1C-A1BA-0B5A46AFB7DD}" dt="2021-02-15T11:22:02.029" v="2338" actId="1076"/>
          <ac:spMkLst>
            <pc:docMk/>
            <pc:sldMk cId="3674611256" sldId="260"/>
            <ac:spMk id="5" creationId="{1DDAA07B-4978-45D7-9115-54931809B3F6}"/>
          </ac:spMkLst>
        </pc:spChg>
        <pc:spChg chg="add mod">
          <ac:chgData name="Massimiliano Papera, Ph.D - Researcher, Teacher, Consultant, PT, Manager" userId="f3b1a81f84fea367" providerId="LiveId" clId="{FF9F0C84-8681-4E1C-A1BA-0B5A46AFB7DD}" dt="2021-02-15T11:25:19.740" v="2458" actId="207"/>
          <ac:spMkLst>
            <pc:docMk/>
            <pc:sldMk cId="3674611256" sldId="260"/>
            <ac:spMk id="6" creationId="{BF506650-AD47-4D57-82B5-025883F34D34}"/>
          </ac:spMkLst>
        </pc:spChg>
        <pc:spChg chg="add mod">
          <ac:chgData name="Massimiliano Papera, Ph.D - Researcher, Teacher, Consultant, PT, Manager" userId="f3b1a81f84fea367" providerId="LiveId" clId="{FF9F0C84-8681-4E1C-A1BA-0B5A46AFB7DD}" dt="2021-02-15T11:25:09.338" v="2456" actId="1076"/>
          <ac:spMkLst>
            <pc:docMk/>
            <pc:sldMk cId="3674611256" sldId="260"/>
            <ac:spMk id="10" creationId="{C5CA6161-FF89-45D7-B88C-96A6C7356249}"/>
          </ac:spMkLst>
        </pc:spChg>
        <pc:spChg chg="add mod">
          <ac:chgData name="Massimiliano Papera, Ph.D - Researcher, Teacher, Consultant, PT, Manager" userId="f3b1a81f84fea367" providerId="LiveId" clId="{FF9F0C84-8681-4E1C-A1BA-0B5A46AFB7DD}" dt="2021-02-15T11:26:53.119" v="2530" actId="20577"/>
          <ac:spMkLst>
            <pc:docMk/>
            <pc:sldMk cId="3674611256" sldId="260"/>
            <ac:spMk id="13" creationId="{2DB53EB8-3B33-4997-AFC5-338D8B93A650}"/>
          </ac:spMkLst>
        </pc:spChg>
        <pc:spChg chg="add mod">
          <ac:chgData name="Massimiliano Papera, Ph.D - Researcher, Teacher, Consultant, PT, Manager" userId="f3b1a81f84fea367" providerId="LiveId" clId="{FF9F0C84-8681-4E1C-A1BA-0B5A46AFB7DD}" dt="2021-02-15T11:26:25.859" v="2476" actId="207"/>
          <ac:spMkLst>
            <pc:docMk/>
            <pc:sldMk cId="3674611256" sldId="260"/>
            <ac:spMk id="16" creationId="{C270A189-9793-48E8-A6E8-0574D4DD599D}"/>
          </ac:spMkLst>
        </pc:spChg>
        <pc:spChg chg="add mod">
          <ac:chgData name="Massimiliano Papera, Ph.D - Researcher, Teacher, Consultant, PT, Manager" userId="f3b1a81f84fea367" providerId="LiveId" clId="{FF9F0C84-8681-4E1C-A1BA-0B5A46AFB7DD}" dt="2021-02-15T11:26:32.039" v="2477" actId="207"/>
          <ac:spMkLst>
            <pc:docMk/>
            <pc:sldMk cId="3674611256" sldId="260"/>
            <ac:spMk id="17" creationId="{897B6DF2-5F69-4A55-9C02-8A98E4E49D04}"/>
          </ac:spMkLst>
        </pc:spChg>
        <pc:spChg chg="add mod">
          <ac:chgData name="Massimiliano Papera, Ph.D - Researcher, Teacher, Consultant, PT, Manager" userId="f3b1a81f84fea367" providerId="LiveId" clId="{FF9F0C84-8681-4E1C-A1BA-0B5A46AFB7DD}" dt="2021-02-15T11:25:55.122" v="2466" actId="1076"/>
          <ac:spMkLst>
            <pc:docMk/>
            <pc:sldMk cId="3674611256" sldId="260"/>
            <ac:spMk id="19" creationId="{BF9B157A-A88E-49CE-A33F-F4E48CFEB9EE}"/>
          </ac:spMkLst>
        </pc:spChg>
        <pc:spChg chg="add mod">
          <ac:chgData name="Massimiliano Papera, Ph.D - Researcher, Teacher, Consultant, PT, Manager" userId="f3b1a81f84fea367" providerId="LiveId" clId="{FF9F0C84-8681-4E1C-A1BA-0B5A46AFB7DD}" dt="2021-02-15T11:27:03.056" v="2534"/>
          <ac:spMkLst>
            <pc:docMk/>
            <pc:sldMk cId="3674611256" sldId="260"/>
            <ac:spMk id="21" creationId="{7DB735C1-EEE8-4F11-ACB3-73AE9447F58C}"/>
          </ac:spMkLst>
        </pc:spChg>
        <pc:cxnChg chg="add mod">
          <ac:chgData name="Massimiliano Papera, Ph.D - Researcher, Teacher, Consultant, PT, Manager" userId="f3b1a81f84fea367" providerId="LiveId" clId="{FF9F0C84-8681-4E1C-A1BA-0B5A46AFB7DD}" dt="2021-02-15T11:25:07.132" v="2454" actId="14100"/>
          <ac:cxnSpMkLst>
            <pc:docMk/>
            <pc:sldMk cId="3674611256" sldId="260"/>
            <ac:cxnSpMk id="8" creationId="{91D5C53B-E253-41AF-810C-3136CC1500FD}"/>
          </ac:cxnSpMkLst>
        </pc:cxnChg>
        <pc:cxnChg chg="add mod">
          <ac:chgData name="Massimiliano Papera, Ph.D - Researcher, Teacher, Consultant, PT, Manager" userId="f3b1a81f84fea367" providerId="LiveId" clId="{FF9F0C84-8681-4E1C-A1BA-0B5A46AFB7DD}" dt="2021-02-15T11:25:12.107" v="2457" actId="14100"/>
          <ac:cxnSpMkLst>
            <pc:docMk/>
            <pc:sldMk cId="3674611256" sldId="260"/>
            <ac:cxnSpMk id="11" creationId="{82F3B7A0-F862-4E12-9440-085DBEBA49D5}"/>
          </ac:cxnSpMkLst>
        </pc:cxnChg>
        <pc:cxnChg chg="add mod">
          <ac:chgData name="Massimiliano Papera, Ph.D - Researcher, Teacher, Consultant, PT, Manager" userId="f3b1a81f84fea367" providerId="LiveId" clId="{FF9F0C84-8681-4E1C-A1BA-0B5A46AFB7DD}" dt="2021-02-15T11:25:46.715" v="2463" actId="1076"/>
          <ac:cxnSpMkLst>
            <pc:docMk/>
            <pc:sldMk cId="3674611256" sldId="260"/>
            <ac:cxnSpMk id="18" creationId="{257D728B-C00E-4442-90B5-6FAD4405ACEB}"/>
          </ac:cxnSpMkLst>
        </pc:cxnChg>
        <pc:cxnChg chg="add mod">
          <ac:chgData name="Massimiliano Papera, Ph.D - Researcher, Teacher, Consultant, PT, Manager" userId="f3b1a81f84fea367" providerId="LiveId" clId="{FF9F0C84-8681-4E1C-A1BA-0B5A46AFB7DD}" dt="2021-02-15T11:25:46.715" v="2463" actId="1076"/>
          <ac:cxnSpMkLst>
            <pc:docMk/>
            <pc:sldMk cId="3674611256" sldId="260"/>
            <ac:cxnSpMk id="20" creationId="{4C44A56B-5F2F-405E-8148-89B0ADC86666}"/>
          </ac:cxnSpMkLst>
        </pc:cxnChg>
      </pc:sldChg>
      <pc:sldChg chg="modSp new mod">
        <pc:chgData name="Massimiliano Papera, Ph.D - Researcher, Teacher, Consultant, PT, Manager" userId="f3b1a81f84fea367" providerId="LiveId" clId="{FF9F0C84-8681-4E1C-A1BA-0B5A46AFB7DD}" dt="2021-02-15T11:06:10.406" v="1622" actId="5793"/>
        <pc:sldMkLst>
          <pc:docMk/>
          <pc:sldMk cId="2785501930" sldId="261"/>
        </pc:sldMkLst>
        <pc:spChg chg="mod">
          <ac:chgData name="Massimiliano Papera, Ph.D - Researcher, Teacher, Consultant, PT, Manager" userId="f3b1a81f84fea367" providerId="LiveId" clId="{FF9F0C84-8681-4E1C-A1BA-0B5A46AFB7DD}" dt="2021-02-15T11:05:51.716" v="1584" actId="20577"/>
          <ac:spMkLst>
            <pc:docMk/>
            <pc:sldMk cId="2785501930" sldId="261"/>
            <ac:spMk id="2" creationId="{C1E02445-50C3-48D5-9FFF-494731B28479}"/>
          </ac:spMkLst>
        </pc:spChg>
        <pc:spChg chg="mod">
          <ac:chgData name="Massimiliano Papera, Ph.D - Researcher, Teacher, Consultant, PT, Manager" userId="f3b1a81f84fea367" providerId="LiveId" clId="{FF9F0C84-8681-4E1C-A1BA-0B5A46AFB7DD}" dt="2021-02-15T11:06:10.406" v="1622" actId="5793"/>
          <ac:spMkLst>
            <pc:docMk/>
            <pc:sldMk cId="2785501930" sldId="261"/>
            <ac:spMk id="3" creationId="{06FEDAA3-DECA-486D-BECF-29145EFAA9CB}"/>
          </ac:spMkLst>
        </pc:spChg>
      </pc:sldChg>
      <pc:sldChg chg="modSp add mod">
        <pc:chgData name="Massimiliano Papera, Ph.D - Researcher, Teacher, Consultant, PT, Manager" userId="f3b1a81f84fea367" providerId="LiveId" clId="{FF9F0C84-8681-4E1C-A1BA-0B5A46AFB7DD}" dt="2021-02-17T16:08:39.530" v="2728" actId="20577"/>
        <pc:sldMkLst>
          <pc:docMk/>
          <pc:sldMk cId="64339746" sldId="262"/>
        </pc:sldMkLst>
        <pc:spChg chg="mod">
          <ac:chgData name="Massimiliano Papera, Ph.D - Researcher, Teacher, Consultant, PT, Manager" userId="f3b1a81f84fea367" providerId="LiveId" clId="{FF9F0C84-8681-4E1C-A1BA-0B5A46AFB7DD}" dt="2021-02-15T11:18:53.309" v="2212" actId="20577"/>
          <ac:spMkLst>
            <pc:docMk/>
            <pc:sldMk cId="64339746" sldId="262"/>
            <ac:spMk id="2" creationId="{5B2A6CF0-8834-4723-8EEF-73E8AE5E97BD}"/>
          </ac:spMkLst>
        </pc:spChg>
        <pc:spChg chg="mod">
          <ac:chgData name="Massimiliano Papera, Ph.D - Researcher, Teacher, Consultant, PT, Manager" userId="f3b1a81f84fea367" providerId="LiveId" clId="{FF9F0C84-8681-4E1C-A1BA-0B5A46AFB7DD}" dt="2021-02-17T16:08:39.530" v="2728" actId="20577"/>
          <ac:spMkLst>
            <pc:docMk/>
            <pc:sldMk cId="64339746" sldId="262"/>
            <ac:spMk id="3" creationId="{9E6E09D6-372E-4CC0-B87E-538270C08D63}"/>
          </ac:spMkLst>
        </pc:spChg>
      </pc:sldChg>
      <pc:sldChg chg="modSp add mod">
        <pc:chgData name="Massimiliano Papera, Ph.D - Researcher, Teacher, Consultant, PT, Manager" userId="f3b1a81f84fea367" providerId="LiveId" clId="{FF9F0C84-8681-4E1C-A1BA-0B5A46AFB7DD}" dt="2021-02-15T11:18:38.508" v="2185" actId="20577"/>
        <pc:sldMkLst>
          <pc:docMk/>
          <pc:sldMk cId="1625713338" sldId="263"/>
        </pc:sldMkLst>
        <pc:spChg chg="mod">
          <ac:chgData name="Massimiliano Papera, Ph.D - Researcher, Teacher, Consultant, PT, Manager" userId="f3b1a81f84fea367" providerId="LiveId" clId="{FF9F0C84-8681-4E1C-A1BA-0B5A46AFB7DD}" dt="2021-02-15T11:18:38.508" v="2185" actId="20577"/>
          <ac:spMkLst>
            <pc:docMk/>
            <pc:sldMk cId="1625713338" sldId="263"/>
            <ac:spMk id="2" creationId="{5B2A6CF0-8834-4723-8EEF-73E8AE5E97BD}"/>
          </ac:spMkLst>
        </pc:spChg>
      </pc:sldChg>
      <pc:sldChg chg="modSp add mod">
        <pc:chgData name="Massimiliano Papera, Ph.D - Researcher, Teacher, Consultant, PT, Manager" userId="f3b1a81f84fea367" providerId="LiveId" clId="{FF9F0C84-8681-4E1C-A1BA-0B5A46AFB7DD}" dt="2021-02-15T11:19:02.620" v="2221" actId="20577"/>
        <pc:sldMkLst>
          <pc:docMk/>
          <pc:sldMk cId="3712410676" sldId="264"/>
        </pc:sldMkLst>
        <pc:spChg chg="mod">
          <ac:chgData name="Massimiliano Papera, Ph.D - Researcher, Teacher, Consultant, PT, Manager" userId="f3b1a81f84fea367" providerId="LiveId" clId="{FF9F0C84-8681-4E1C-A1BA-0B5A46AFB7DD}" dt="2021-02-15T11:19:02.620" v="2221" actId="20577"/>
          <ac:spMkLst>
            <pc:docMk/>
            <pc:sldMk cId="3712410676" sldId="264"/>
            <ac:spMk id="2" creationId="{5B2A6CF0-8834-4723-8EEF-73E8AE5E97BD}"/>
          </ac:spMkLst>
        </pc:spChg>
      </pc:sldChg>
      <pc:sldChg chg="delSp modSp add mod">
        <pc:chgData name="Massimiliano Papera, Ph.D - Researcher, Teacher, Consultant, PT, Manager" userId="f3b1a81f84fea367" providerId="LiveId" clId="{FF9F0C84-8681-4E1C-A1BA-0B5A46AFB7DD}" dt="2021-02-16T12:09:30.259" v="2571" actId="20577"/>
        <pc:sldMkLst>
          <pc:docMk/>
          <pc:sldMk cId="1111826922" sldId="265"/>
        </pc:sldMkLst>
        <pc:spChg chg="mod">
          <ac:chgData name="Massimiliano Papera, Ph.D - Researcher, Teacher, Consultant, PT, Manager" userId="f3b1a81f84fea367" providerId="LiveId" clId="{FF9F0C84-8681-4E1C-A1BA-0B5A46AFB7DD}" dt="2021-02-16T12:09:30.259" v="2571" actId="20577"/>
          <ac:spMkLst>
            <pc:docMk/>
            <pc:sldMk cId="1111826922" sldId="265"/>
            <ac:spMk id="3" creationId="{9E6E09D6-372E-4CC0-B87E-538270C08D63}"/>
          </ac:spMkLst>
        </pc:spChg>
        <pc:spChg chg="del">
          <ac:chgData name="Massimiliano Papera, Ph.D - Researcher, Teacher, Consultant, PT, Manager" userId="f3b1a81f84fea367" providerId="LiveId" clId="{FF9F0C84-8681-4E1C-A1BA-0B5A46AFB7DD}" dt="2021-02-15T11:27:31.110" v="2537" actId="478"/>
          <ac:spMkLst>
            <pc:docMk/>
            <pc:sldMk cId="1111826922" sldId="265"/>
            <ac:spMk id="5" creationId="{1DDAA07B-4978-45D7-9115-54931809B3F6}"/>
          </ac:spMkLst>
        </pc:spChg>
        <pc:spChg chg="del">
          <ac:chgData name="Massimiliano Papera, Ph.D - Researcher, Teacher, Consultant, PT, Manager" userId="f3b1a81f84fea367" providerId="LiveId" clId="{FF9F0C84-8681-4E1C-A1BA-0B5A46AFB7DD}" dt="2021-02-15T11:27:31.110" v="2537" actId="478"/>
          <ac:spMkLst>
            <pc:docMk/>
            <pc:sldMk cId="1111826922" sldId="265"/>
            <ac:spMk id="6" creationId="{BF506650-AD47-4D57-82B5-025883F34D34}"/>
          </ac:spMkLst>
        </pc:spChg>
        <pc:spChg chg="del">
          <ac:chgData name="Massimiliano Papera, Ph.D - Researcher, Teacher, Consultant, PT, Manager" userId="f3b1a81f84fea367" providerId="LiveId" clId="{FF9F0C84-8681-4E1C-A1BA-0B5A46AFB7DD}" dt="2021-02-15T11:27:31.110" v="2537" actId="478"/>
          <ac:spMkLst>
            <pc:docMk/>
            <pc:sldMk cId="1111826922" sldId="265"/>
            <ac:spMk id="10" creationId="{C5CA6161-FF89-45D7-B88C-96A6C7356249}"/>
          </ac:spMkLst>
        </pc:spChg>
        <pc:spChg chg="del">
          <ac:chgData name="Massimiliano Papera, Ph.D - Researcher, Teacher, Consultant, PT, Manager" userId="f3b1a81f84fea367" providerId="LiveId" clId="{FF9F0C84-8681-4E1C-A1BA-0B5A46AFB7DD}" dt="2021-02-15T11:27:31.110" v="2537" actId="478"/>
          <ac:spMkLst>
            <pc:docMk/>
            <pc:sldMk cId="1111826922" sldId="265"/>
            <ac:spMk id="13" creationId="{2DB53EB8-3B33-4997-AFC5-338D8B93A650}"/>
          </ac:spMkLst>
        </pc:spChg>
        <pc:cxnChg chg="del">
          <ac:chgData name="Massimiliano Papera, Ph.D - Researcher, Teacher, Consultant, PT, Manager" userId="f3b1a81f84fea367" providerId="LiveId" clId="{FF9F0C84-8681-4E1C-A1BA-0B5A46AFB7DD}" dt="2021-02-15T11:27:31.110" v="2537" actId="478"/>
          <ac:cxnSpMkLst>
            <pc:docMk/>
            <pc:sldMk cId="1111826922" sldId="265"/>
            <ac:cxnSpMk id="8" creationId="{91D5C53B-E253-41AF-810C-3136CC1500FD}"/>
          </ac:cxnSpMkLst>
        </pc:cxnChg>
        <pc:cxnChg chg="del">
          <ac:chgData name="Massimiliano Papera, Ph.D - Researcher, Teacher, Consultant, PT, Manager" userId="f3b1a81f84fea367" providerId="LiveId" clId="{FF9F0C84-8681-4E1C-A1BA-0B5A46AFB7DD}" dt="2021-02-15T11:27:31.110" v="2537" actId="478"/>
          <ac:cxnSpMkLst>
            <pc:docMk/>
            <pc:sldMk cId="1111826922" sldId="265"/>
            <ac:cxnSpMk id="11" creationId="{82F3B7A0-F862-4E12-9440-085DBEBA49D5}"/>
          </ac:cxnSpMkLst>
        </pc:cxnChg>
      </pc:sldChg>
      <pc:sldChg chg="modSp mod">
        <pc:chgData name="Massimiliano Papera, Ph.D - Researcher, Teacher, Consultant, PT, Manager" userId="f3b1a81f84fea367" providerId="LiveId" clId="{FF9F0C84-8681-4E1C-A1BA-0B5A46AFB7DD}" dt="2021-02-25T18:16:23.944" v="3161" actId="113"/>
        <pc:sldMkLst>
          <pc:docMk/>
          <pc:sldMk cId="598688343" sldId="266"/>
        </pc:sldMkLst>
        <pc:spChg chg="mod">
          <ac:chgData name="Massimiliano Papera, Ph.D - Researcher, Teacher, Consultant, PT, Manager" userId="f3b1a81f84fea367" providerId="LiveId" clId="{FF9F0C84-8681-4E1C-A1BA-0B5A46AFB7DD}" dt="2021-02-25T18:16:23.944" v="3161" actId="113"/>
          <ac:spMkLst>
            <pc:docMk/>
            <pc:sldMk cId="598688343" sldId="266"/>
            <ac:spMk id="3" creationId="{9E6E09D6-372E-4CC0-B87E-538270C08D63}"/>
          </ac:spMkLst>
        </pc:spChg>
      </pc:sldChg>
      <pc:sldChg chg="modSp add mod">
        <pc:chgData name="Massimiliano Papera, Ph.D - Researcher, Teacher, Consultant, PT, Manager" userId="f3b1a81f84fea367" providerId="LiveId" clId="{FF9F0C84-8681-4E1C-A1BA-0B5A46AFB7DD}" dt="2021-02-16T12:16:40.679" v="2658" actId="20577"/>
        <pc:sldMkLst>
          <pc:docMk/>
          <pc:sldMk cId="1814011327" sldId="267"/>
        </pc:sldMkLst>
        <pc:spChg chg="mod">
          <ac:chgData name="Massimiliano Papera, Ph.D - Researcher, Teacher, Consultant, PT, Manager" userId="f3b1a81f84fea367" providerId="LiveId" clId="{FF9F0C84-8681-4E1C-A1BA-0B5A46AFB7DD}" dt="2021-02-16T12:16:40.679" v="2658" actId="20577"/>
          <ac:spMkLst>
            <pc:docMk/>
            <pc:sldMk cId="1814011327" sldId="267"/>
            <ac:spMk id="2" creationId="{5B2A6CF0-8834-4723-8EEF-73E8AE5E97BD}"/>
          </ac:spMkLst>
        </pc:spChg>
        <pc:spChg chg="mod">
          <ac:chgData name="Massimiliano Papera, Ph.D - Researcher, Teacher, Consultant, PT, Manager" userId="f3b1a81f84fea367" providerId="LiveId" clId="{FF9F0C84-8681-4E1C-A1BA-0B5A46AFB7DD}" dt="2021-02-16T12:16:22.214" v="2573" actId="6549"/>
          <ac:spMkLst>
            <pc:docMk/>
            <pc:sldMk cId="1814011327" sldId="267"/>
            <ac:spMk id="3" creationId="{9E6E09D6-372E-4CC0-B87E-538270C08D63}"/>
          </ac:spMkLst>
        </pc:spChg>
      </pc:sldChg>
      <pc:sldChg chg="addSp modSp mod">
        <pc:chgData name="Massimiliano Papera, Ph.D - Researcher, Teacher, Consultant, PT, Manager" userId="f3b1a81f84fea367" providerId="LiveId" clId="{FF9F0C84-8681-4E1C-A1BA-0B5A46AFB7DD}" dt="2021-02-17T16:06:15.784" v="2725" actId="20577"/>
        <pc:sldMkLst>
          <pc:docMk/>
          <pc:sldMk cId="494031134" sldId="269"/>
        </pc:sldMkLst>
        <pc:spChg chg="mod">
          <ac:chgData name="Massimiliano Papera, Ph.D - Researcher, Teacher, Consultant, PT, Manager" userId="f3b1a81f84fea367" providerId="LiveId" clId="{FF9F0C84-8681-4E1C-A1BA-0B5A46AFB7DD}" dt="2021-02-17T16:06:15.784" v="2725" actId="20577"/>
          <ac:spMkLst>
            <pc:docMk/>
            <pc:sldMk cId="494031134" sldId="269"/>
            <ac:spMk id="3" creationId="{9E6E09D6-372E-4CC0-B87E-538270C08D63}"/>
          </ac:spMkLst>
        </pc:spChg>
        <pc:cxnChg chg="mod">
          <ac:chgData name="Massimiliano Papera, Ph.D - Researcher, Teacher, Consultant, PT, Manager" userId="f3b1a81f84fea367" providerId="LiveId" clId="{FF9F0C84-8681-4E1C-A1BA-0B5A46AFB7DD}" dt="2021-02-17T16:05:50.571" v="2680" actId="14100"/>
          <ac:cxnSpMkLst>
            <pc:docMk/>
            <pc:sldMk cId="494031134" sldId="269"/>
            <ac:cxnSpMk id="15" creationId="{C3A18F46-CFEA-4E74-99A6-498CE254E5A5}"/>
          </ac:cxnSpMkLst>
        </pc:cxnChg>
        <pc:cxnChg chg="add mod">
          <ac:chgData name="Massimiliano Papera, Ph.D - Researcher, Teacher, Consultant, PT, Manager" userId="f3b1a81f84fea367" providerId="LiveId" clId="{FF9F0C84-8681-4E1C-A1BA-0B5A46AFB7DD}" dt="2021-02-17T16:06:01.171" v="2683" actId="14100"/>
          <ac:cxnSpMkLst>
            <pc:docMk/>
            <pc:sldMk cId="494031134" sldId="269"/>
            <ac:cxnSpMk id="19" creationId="{C683444E-0979-42B5-9D0F-742D5B48B4A3}"/>
          </ac:cxnSpMkLst>
        </pc:cxnChg>
      </pc:sldChg>
      <pc:sldChg chg="modSp mod">
        <pc:chgData name="Massimiliano Papera, Ph.D - Researcher, Teacher, Consultant, PT, Manager" userId="f3b1a81f84fea367" providerId="LiveId" clId="{FF9F0C84-8681-4E1C-A1BA-0B5A46AFB7DD}" dt="2021-02-28T08:43:17.699" v="3166" actId="20577"/>
        <pc:sldMkLst>
          <pc:docMk/>
          <pc:sldMk cId="4000516696" sldId="270"/>
        </pc:sldMkLst>
        <pc:spChg chg="mod">
          <ac:chgData name="Massimiliano Papera, Ph.D - Researcher, Teacher, Consultant, PT, Manager" userId="f3b1a81f84fea367" providerId="LiveId" clId="{FF9F0C84-8681-4E1C-A1BA-0B5A46AFB7DD}" dt="2021-02-28T08:43:17.699" v="3166" actId="20577"/>
          <ac:spMkLst>
            <pc:docMk/>
            <pc:sldMk cId="4000516696" sldId="270"/>
            <ac:spMk id="3" creationId="{9E6E09D6-372E-4CC0-B87E-538270C08D63}"/>
          </ac:spMkLst>
        </pc:spChg>
      </pc:sldChg>
      <pc:sldChg chg="modSp mod">
        <pc:chgData name="Massimiliano Papera, Ph.D - Researcher, Teacher, Consultant, PT, Manager" userId="f3b1a81f84fea367" providerId="LiveId" clId="{FF9F0C84-8681-4E1C-A1BA-0B5A46AFB7DD}" dt="2021-02-22T08:27:18.884" v="3093" actId="20577"/>
        <pc:sldMkLst>
          <pc:docMk/>
          <pc:sldMk cId="2265001976" sldId="273"/>
        </pc:sldMkLst>
        <pc:spChg chg="mod">
          <ac:chgData name="Massimiliano Papera, Ph.D - Researcher, Teacher, Consultant, PT, Manager" userId="f3b1a81f84fea367" providerId="LiveId" clId="{FF9F0C84-8681-4E1C-A1BA-0B5A46AFB7DD}" dt="2021-02-22T08:27:18.884" v="3093" actId="20577"/>
          <ac:spMkLst>
            <pc:docMk/>
            <pc:sldMk cId="2265001976" sldId="273"/>
            <ac:spMk id="3" creationId="{9E6E09D6-372E-4CC0-B87E-538270C08D63}"/>
          </ac:spMkLst>
        </pc:spChg>
        <pc:cxnChg chg="mod">
          <ac:chgData name="Massimiliano Papera, Ph.D - Researcher, Teacher, Consultant, PT, Manager" userId="f3b1a81f84fea367" providerId="LiveId" clId="{FF9F0C84-8681-4E1C-A1BA-0B5A46AFB7DD}" dt="2021-02-17T16:10:55.030" v="2764" actId="14100"/>
          <ac:cxnSpMkLst>
            <pc:docMk/>
            <pc:sldMk cId="2265001976" sldId="273"/>
            <ac:cxnSpMk id="24" creationId="{BB96110D-41E2-4A8C-9E05-EE18352B44E0}"/>
          </ac:cxnSpMkLst>
        </pc:cxnChg>
      </pc:sldChg>
      <pc:sldChg chg="modSp mod">
        <pc:chgData name="Massimiliano Papera, Ph.D - Researcher, Teacher, Consultant, PT, Manager" userId="f3b1a81f84fea367" providerId="LiveId" clId="{FF9F0C84-8681-4E1C-A1BA-0B5A46AFB7DD}" dt="2021-02-17T16:12:02.094" v="2801" actId="20577"/>
        <pc:sldMkLst>
          <pc:docMk/>
          <pc:sldMk cId="423613773" sldId="274"/>
        </pc:sldMkLst>
        <pc:spChg chg="mod">
          <ac:chgData name="Massimiliano Papera, Ph.D - Researcher, Teacher, Consultant, PT, Manager" userId="f3b1a81f84fea367" providerId="LiveId" clId="{FF9F0C84-8681-4E1C-A1BA-0B5A46AFB7DD}" dt="2021-02-17T16:12:02.094" v="2801" actId="20577"/>
          <ac:spMkLst>
            <pc:docMk/>
            <pc:sldMk cId="423613773" sldId="274"/>
            <ac:spMk id="3" creationId="{9E6E09D6-372E-4CC0-B87E-538270C08D63}"/>
          </ac:spMkLst>
        </pc:spChg>
      </pc:sldChg>
      <pc:sldChg chg="modSp mod">
        <pc:chgData name="Massimiliano Papera, Ph.D - Researcher, Teacher, Consultant, PT, Manager" userId="f3b1a81f84fea367" providerId="LiveId" clId="{FF9F0C84-8681-4E1C-A1BA-0B5A46AFB7DD}" dt="2021-02-22T08:27:24.641" v="3097" actId="20577"/>
        <pc:sldMkLst>
          <pc:docMk/>
          <pc:sldMk cId="1399263614" sldId="275"/>
        </pc:sldMkLst>
        <pc:spChg chg="mod">
          <ac:chgData name="Massimiliano Papera, Ph.D - Researcher, Teacher, Consultant, PT, Manager" userId="f3b1a81f84fea367" providerId="LiveId" clId="{FF9F0C84-8681-4E1C-A1BA-0B5A46AFB7DD}" dt="2021-02-22T08:27:24.641" v="3097" actId="20577"/>
          <ac:spMkLst>
            <pc:docMk/>
            <pc:sldMk cId="1399263614" sldId="275"/>
            <ac:spMk id="3" creationId="{9E6E09D6-372E-4CC0-B87E-538270C08D63}"/>
          </ac:spMkLst>
        </pc:spChg>
        <pc:cxnChg chg="mod">
          <ac:chgData name="Massimiliano Papera, Ph.D - Researcher, Teacher, Consultant, PT, Manager" userId="f3b1a81f84fea367" providerId="LiveId" clId="{FF9F0C84-8681-4E1C-A1BA-0B5A46AFB7DD}" dt="2021-02-17T16:12:30.406" v="2813" actId="14100"/>
          <ac:cxnSpMkLst>
            <pc:docMk/>
            <pc:sldMk cId="1399263614" sldId="275"/>
            <ac:cxnSpMk id="22" creationId="{BD1D470E-8720-4AD2-BB9D-9D9BF8FA8A15}"/>
          </ac:cxnSpMkLst>
        </pc:cxnChg>
      </pc:sldChg>
      <pc:sldChg chg="modSp mod">
        <pc:chgData name="Massimiliano Papera, Ph.D - Researcher, Teacher, Consultant, PT, Manager" userId="f3b1a81f84fea367" providerId="LiveId" clId="{FF9F0C84-8681-4E1C-A1BA-0B5A46AFB7DD}" dt="2021-02-17T16:15:40.226" v="2879" actId="20577"/>
        <pc:sldMkLst>
          <pc:docMk/>
          <pc:sldMk cId="461444104" sldId="276"/>
        </pc:sldMkLst>
        <pc:spChg chg="mod">
          <ac:chgData name="Massimiliano Papera, Ph.D - Researcher, Teacher, Consultant, PT, Manager" userId="f3b1a81f84fea367" providerId="LiveId" clId="{FF9F0C84-8681-4E1C-A1BA-0B5A46AFB7DD}" dt="2021-02-17T16:15:40.226" v="2879" actId="20577"/>
          <ac:spMkLst>
            <pc:docMk/>
            <pc:sldMk cId="461444104" sldId="276"/>
            <ac:spMk id="3" creationId="{9E6E09D6-372E-4CC0-B87E-538270C08D63}"/>
          </ac:spMkLst>
        </pc:spChg>
        <pc:cxnChg chg="mod">
          <ac:chgData name="Massimiliano Papera, Ph.D - Researcher, Teacher, Consultant, PT, Manager" userId="f3b1a81f84fea367" providerId="LiveId" clId="{FF9F0C84-8681-4E1C-A1BA-0B5A46AFB7DD}" dt="2021-02-17T16:15:24.174" v="2874" actId="14100"/>
          <ac:cxnSpMkLst>
            <pc:docMk/>
            <pc:sldMk cId="461444104" sldId="276"/>
            <ac:cxnSpMk id="22" creationId="{D9259157-4FC9-4A0A-BAF3-7F4C7831F37E}"/>
          </ac:cxnSpMkLst>
        </pc:cxnChg>
        <pc:cxnChg chg="mod">
          <ac:chgData name="Massimiliano Papera, Ph.D - Researcher, Teacher, Consultant, PT, Manager" userId="f3b1a81f84fea367" providerId="LiveId" clId="{FF9F0C84-8681-4E1C-A1BA-0B5A46AFB7DD}" dt="2021-02-17T16:13:53.189" v="2861" actId="14100"/>
          <ac:cxnSpMkLst>
            <pc:docMk/>
            <pc:sldMk cId="461444104" sldId="276"/>
            <ac:cxnSpMk id="27" creationId="{7036F498-6D1C-41B2-AEC9-52B17459FA72}"/>
          </ac:cxnSpMkLst>
        </pc:cxn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21-02-16T08:49:01.544" idx="1">
    <p:pos x="7034" y="1984"/>
    <p:text>give visual example</p:text>
    <p:extLst>
      <p:ext uri="{C676402C-5697-4E1C-873F-D02D1690AC5C}">
        <p15:threadingInfo xmlns:p15="http://schemas.microsoft.com/office/powerpoint/2012/main" timeZoneBias="0"/>
      </p:ext>
    </p:extLst>
  </p:cm>
  <p:cm authorId="1" dt="2021-02-16T08:49:10.388" idx="2">
    <p:pos x="6840" y="2686"/>
    <p:text>give visual example</p:text>
    <p:extLst>
      <p:ext uri="{C676402C-5697-4E1C-873F-D02D1690AC5C}">
        <p15:threadingInfo xmlns:p15="http://schemas.microsoft.com/office/powerpoint/2012/main" timeZoneBias="0"/>
      </p:ext>
    </p:extLst>
  </p:cm>
  <p:cm authorId="1" dt="2021-02-16T08:49:17.372" idx="3">
    <p:pos x="5530" y="454"/>
    <p:text>give visual example of what I mean by moving window.</p:text>
    <p:extLst>
      <p:ext uri="{C676402C-5697-4E1C-873F-D02D1690AC5C}">
        <p15:threadingInfo xmlns:p15="http://schemas.microsoft.com/office/powerpoint/2012/main" timeZoneBias="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895A7-6DBF-469E-B091-7F42583D4F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4ABA612-F74F-4BDB-870F-9A999C3EDB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6005144-DD1C-43E8-80A7-DD5957F06F41}"/>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5" name="Footer Placeholder 4">
            <a:extLst>
              <a:ext uri="{FF2B5EF4-FFF2-40B4-BE49-F238E27FC236}">
                <a16:creationId xmlns:a16="http://schemas.microsoft.com/office/drawing/2014/main" id="{2B2FBCE3-C450-473D-B9A5-EB62A565B1E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1C0993-0607-401D-91F4-23926944691E}"/>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1355135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17005-7DB2-49C7-BF63-31ABE57F260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1893ED0-AA6E-4746-8593-AFB17D8155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4F6995-C389-4F56-890F-5CE347D1DDE7}"/>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5" name="Footer Placeholder 4">
            <a:extLst>
              <a:ext uri="{FF2B5EF4-FFF2-40B4-BE49-F238E27FC236}">
                <a16:creationId xmlns:a16="http://schemas.microsoft.com/office/drawing/2014/main" id="{6A07DED6-E697-42F5-BE4A-9E3D2A530F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982398-FF60-4489-A4D5-AD8AF8E5B932}"/>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150509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13F9B7-BCA6-42B4-A4D1-341E32AA488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C813796-1FAC-41A6-87F0-16D6485D23F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DBA182-6AE7-4AC1-83C2-60FF52885DDD}"/>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5" name="Footer Placeholder 4">
            <a:extLst>
              <a:ext uri="{FF2B5EF4-FFF2-40B4-BE49-F238E27FC236}">
                <a16:creationId xmlns:a16="http://schemas.microsoft.com/office/drawing/2014/main" id="{32A629A2-5E5E-4F7B-B592-B6FE975F6F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053BD-F497-4329-AE88-BF651689F18C}"/>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1751091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EA26A-4933-467F-AD2F-949ECED1C1E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F999060-E871-425B-BEEE-80BD7010C50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8EE5D5-5321-4B02-A622-C8C0A579E52F}"/>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5" name="Footer Placeholder 4">
            <a:extLst>
              <a:ext uri="{FF2B5EF4-FFF2-40B4-BE49-F238E27FC236}">
                <a16:creationId xmlns:a16="http://schemas.microsoft.com/office/drawing/2014/main" id="{507D9BA6-28D3-4FE3-863C-85D563557A7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C25EDD-455E-45C1-9655-2725B13030CE}"/>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2694555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603B4-9E6F-447F-B2F4-10D114FF642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790B4CE-1F65-462D-89AB-FE8B6FAA4C9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D21CD25-D1B0-4BDE-B641-D9630759C251}"/>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5" name="Footer Placeholder 4">
            <a:extLst>
              <a:ext uri="{FF2B5EF4-FFF2-40B4-BE49-F238E27FC236}">
                <a16:creationId xmlns:a16="http://schemas.microsoft.com/office/drawing/2014/main" id="{25AB1596-C507-4CB5-8115-FE70FAEAAF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342C5A-4BB7-4413-B11E-595E99EC4B13}"/>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4156932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BD0A6-276C-4333-89DC-D2B184DF4E8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47D0E7F-DF17-45F7-9338-49D55DFF29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CF43BD8-F849-4019-85F8-0B93B3334CD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8552D28-4783-4F64-A57B-CBCB96D6AF0B}"/>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6" name="Footer Placeholder 5">
            <a:extLst>
              <a:ext uri="{FF2B5EF4-FFF2-40B4-BE49-F238E27FC236}">
                <a16:creationId xmlns:a16="http://schemas.microsoft.com/office/drawing/2014/main" id="{8EB508D1-5D8F-4404-8D79-2829F4ABA72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97663EB-1F3C-4B89-B012-613D61662310}"/>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383566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A7C9F-4E61-490A-888A-529F09285CF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B4BD2F6-8252-401E-B87B-8C202F09B3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13B05B-5F4C-4640-8076-C3ED0F6F041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BCF0775-7BA9-476E-9F78-B5C30BAD18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B41090-AA79-4145-A96B-43022D14F48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0C5F3A2-BCEE-420B-AD00-5BA3B10128E5}"/>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8" name="Footer Placeholder 7">
            <a:extLst>
              <a:ext uri="{FF2B5EF4-FFF2-40B4-BE49-F238E27FC236}">
                <a16:creationId xmlns:a16="http://schemas.microsoft.com/office/drawing/2014/main" id="{E6411D87-2792-49DE-A866-16BAA32A04C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3459DE5-6566-4E0F-8B27-EE6001D31567}"/>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3593012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ED445-DB36-4300-B4E6-CE41B66E582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2823549-161C-43B2-8039-5598224DC3A0}"/>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4" name="Footer Placeholder 3">
            <a:extLst>
              <a:ext uri="{FF2B5EF4-FFF2-40B4-BE49-F238E27FC236}">
                <a16:creationId xmlns:a16="http://schemas.microsoft.com/office/drawing/2014/main" id="{511792C2-C0B0-4838-B990-54210B62F54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EAF2B54D-912D-4D50-9375-1F7CD1F3F41B}"/>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3810617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2A28A7-5316-4C34-8D69-60BC8B2C5588}"/>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3" name="Footer Placeholder 2">
            <a:extLst>
              <a:ext uri="{FF2B5EF4-FFF2-40B4-BE49-F238E27FC236}">
                <a16:creationId xmlns:a16="http://schemas.microsoft.com/office/drawing/2014/main" id="{136340DA-AE37-4465-B430-D1BA82628F3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C96F391-5FAF-43D9-BCEB-01F7ED5B957B}"/>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1353081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ACDDD-4A12-4E2E-BD48-27D745C0BB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C934670-5A61-44FD-8220-0FA27E1537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7DF0D9E-8DC9-46D0-90D3-A22454D629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B6E0F9-51B2-4B7D-A9F4-1329F996D707}"/>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6" name="Footer Placeholder 5">
            <a:extLst>
              <a:ext uri="{FF2B5EF4-FFF2-40B4-BE49-F238E27FC236}">
                <a16:creationId xmlns:a16="http://schemas.microsoft.com/office/drawing/2014/main" id="{5A24798C-D32D-4A34-9E4C-AF2C28D275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1029ED-7593-485C-AFC5-3B0AE2009005}"/>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2305313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8E77B-EEB4-4594-95ED-8F1F940683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10C6B48-C9A2-4533-A44F-36908042A22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1818877-54DC-4F4C-9382-8C63B2D161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48A7E6-30A7-420A-992E-86DF134690A7}"/>
              </a:ext>
            </a:extLst>
          </p:cNvPr>
          <p:cNvSpPr>
            <a:spLocks noGrp="1"/>
          </p:cNvSpPr>
          <p:nvPr>
            <p:ph type="dt" sz="half" idx="10"/>
          </p:nvPr>
        </p:nvSpPr>
        <p:spPr/>
        <p:txBody>
          <a:bodyPr/>
          <a:lstStyle/>
          <a:p>
            <a:fld id="{0AE8D4D2-C23E-4FD2-8E97-26AF05EF4883}" type="datetimeFigureOut">
              <a:rPr lang="en-GB" smtClean="0"/>
              <a:t>02/02/2023</a:t>
            </a:fld>
            <a:endParaRPr lang="en-GB"/>
          </a:p>
        </p:txBody>
      </p:sp>
      <p:sp>
        <p:nvSpPr>
          <p:cNvPr id="6" name="Footer Placeholder 5">
            <a:extLst>
              <a:ext uri="{FF2B5EF4-FFF2-40B4-BE49-F238E27FC236}">
                <a16:creationId xmlns:a16="http://schemas.microsoft.com/office/drawing/2014/main" id="{40BD3D79-A185-4463-8A04-A24807160E0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2D791FF-A4FC-466C-940E-4F0DE5CD0A68}"/>
              </a:ext>
            </a:extLst>
          </p:cNvPr>
          <p:cNvSpPr>
            <a:spLocks noGrp="1"/>
          </p:cNvSpPr>
          <p:nvPr>
            <p:ph type="sldNum" sz="quarter" idx="12"/>
          </p:nvPr>
        </p:nvSpPr>
        <p:spPr/>
        <p:txBody>
          <a:bodyPr/>
          <a:lstStyle/>
          <a:p>
            <a:fld id="{7833D124-96A2-470D-9EBF-61DAFEE114F6}" type="slidenum">
              <a:rPr lang="en-GB" smtClean="0"/>
              <a:t>‹#›</a:t>
            </a:fld>
            <a:endParaRPr lang="en-GB"/>
          </a:p>
        </p:txBody>
      </p:sp>
    </p:spTree>
    <p:extLst>
      <p:ext uri="{BB962C8B-B14F-4D97-AF65-F5344CB8AC3E}">
        <p14:creationId xmlns:p14="http://schemas.microsoft.com/office/powerpoint/2010/main" val="578243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5D72D2-CF07-466C-920C-FBF97ACE11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A93F508-AF54-46CE-98E4-1320E6CD81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AFC1375-CBC0-45FD-BE2E-79450250D4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E8D4D2-C23E-4FD2-8E97-26AF05EF4883}" type="datetimeFigureOut">
              <a:rPr lang="en-GB" smtClean="0"/>
              <a:t>02/02/2023</a:t>
            </a:fld>
            <a:endParaRPr lang="en-GB"/>
          </a:p>
        </p:txBody>
      </p:sp>
      <p:sp>
        <p:nvSpPr>
          <p:cNvPr id="5" name="Footer Placeholder 4">
            <a:extLst>
              <a:ext uri="{FF2B5EF4-FFF2-40B4-BE49-F238E27FC236}">
                <a16:creationId xmlns:a16="http://schemas.microsoft.com/office/drawing/2014/main" id="{1AA7FBC7-7C1F-47F8-AC0F-2900AC59C4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DDDC226-9213-4F69-8E2A-685CEE46A6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33D124-96A2-470D-9EBF-61DAFEE114F6}" type="slidenum">
              <a:rPr lang="en-GB" smtClean="0"/>
              <a:t>‹#›</a:t>
            </a:fld>
            <a:endParaRPr lang="en-GB"/>
          </a:p>
        </p:txBody>
      </p:sp>
    </p:spTree>
    <p:extLst>
      <p:ext uri="{BB962C8B-B14F-4D97-AF65-F5344CB8AC3E}">
        <p14:creationId xmlns:p14="http://schemas.microsoft.com/office/powerpoint/2010/main" val="542618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02445-50C3-48D5-9FFF-494731B28479}"/>
              </a:ext>
            </a:extLst>
          </p:cNvPr>
          <p:cNvSpPr>
            <a:spLocks noGrp="1"/>
          </p:cNvSpPr>
          <p:nvPr>
            <p:ph type="ctrTitle"/>
          </p:nvPr>
        </p:nvSpPr>
        <p:spPr/>
        <p:txBody>
          <a:bodyPr/>
          <a:lstStyle/>
          <a:p>
            <a:r>
              <a:rPr lang="en-GB" dirty="0"/>
              <a:t>Zebra Finch Breakout Indicator</a:t>
            </a:r>
          </a:p>
        </p:txBody>
      </p:sp>
      <p:sp>
        <p:nvSpPr>
          <p:cNvPr id="3" name="Subtitle 2">
            <a:extLst>
              <a:ext uri="{FF2B5EF4-FFF2-40B4-BE49-F238E27FC236}">
                <a16:creationId xmlns:a16="http://schemas.microsoft.com/office/drawing/2014/main" id="{06FEDAA3-DECA-486D-BECF-29145EFAA9CB}"/>
              </a:ext>
            </a:extLst>
          </p:cNvPr>
          <p:cNvSpPr>
            <a:spLocks noGrp="1"/>
          </p:cNvSpPr>
          <p:nvPr>
            <p:ph type="subTitle" idx="1"/>
          </p:nvPr>
        </p:nvSpPr>
        <p:spPr/>
        <p:txBody>
          <a:bodyPr/>
          <a:lstStyle/>
          <a:p>
            <a:r>
              <a:rPr lang="en-GB" dirty="0"/>
              <a:t>Copyright ® Massimiliano Papera</a:t>
            </a:r>
          </a:p>
        </p:txBody>
      </p:sp>
    </p:spTree>
    <p:extLst>
      <p:ext uri="{BB962C8B-B14F-4D97-AF65-F5344CB8AC3E}">
        <p14:creationId xmlns:p14="http://schemas.microsoft.com/office/powerpoint/2010/main" val="2785501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3">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2500"/>
              <a:t>Example 2: When the market reaches the expected target for last triggered SELL signal</a:t>
            </a:r>
            <a:endParaRPr lang="en-GB" sz="2500" dirty="0"/>
          </a:p>
        </p:txBody>
      </p:sp>
      <p:grpSp>
        <p:nvGrpSpPr>
          <p:cNvPr id="26" name="Group 25">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7" name="Rectangle 2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Rectangle 29">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590719" y="2330505"/>
            <a:ext cx="4559425" cy="3979585"/>
          </a:xfrm>
        </p:spPr>
        <p:txBody>
          <a:bodyPr anchor="ctr">
            <a:normAutofit/>
          </a:bodyPr>
          <a:lstStyle/>
          <a:p>
            <a:r>
              <a:rPr lang="en-GB" sz="1700" dirty="0"/>
              <a:t>In the .mq4 file </a:t>
            </a:r>
            <a:r>
              <a:rPr lang="en-GB" sz="1700" dirty="0">
                <a:sym typeface="Wingdings" panose="05000000000000000000" pitchFamily="2" charset="2"/>
              </a:rPr>
              <a:t> </a:t>
            </a:r>
            <a:r>
              <a:rPr lang="en-GB" sz="1700" dirty="0"/>
              <a:t>The expected target = extent of move to look for </a:t>
            </a:r>
          </a:p>
          <a:p>
            <a:r>
              <a:rPr lang="en-GB" sz="1700" dirty="0"/>
              <a:t>In this example this is set to </a:t>
            </a:r>
            <a:r>
              <a:rPr lang="en-GB" sz="1700" b="1" dirty="0"/>
              <a:t>200 </a:t>
            </a:r>
            <a:r>
              <a:rPr lang="en-GB" sz="1700" dirty="0"/>
              <a:t>points (in my account 10 pips equals to 1 point)</a:t>
            </a:r>
          </a:p>
          <a:p>
            <a:r>
              <a:rPr lang="en-GB" sz="1700" dirty="0"/>
              <a:t>The indicator is monitoring whether any of the four detection rules get </a:t>
            </a:r>
            <a:r>
              <a:rPr lang="en-GB" sz="1700" dirty="0" err="1"/>
              <a:t>triggerred</a:t>
            </a:r>
            <a:endParaRPr lang="en-GB" sz="1700" dirty="0"/>
          </a:p>
          <a:p>
            <a:r>
              <a:rPr lang="en-GB" sz="1700" dirty="0"/>
              <a:t>One rule (SELL) is triggered and the market moves in favour of the signal.</a:t>
            </a:r>
          </a:p>
          <a:p>
            <a:r>
              <a:rPr lang="en-GB" sz="1700" b="1" dirty="0"/>
              <a:t>Unless </a:t>
            </a:r>
            <a:r>
              <a:rPr lang="en-GB" sz="1700" dirty="0"/>
              <a:t>the market goes against the signal and goes above </a:t>
            </a:r>
            <a:r>
              <a:rPr lang="en-GB" sz="1700"/>
              <a:t>the upper </a:t>
            </a:r>
            <a:r>
              <a:rPr lang="en-GB" sz="1700" dirty="0"/>
              <a:t>bound of the box, the SELL signal remains. If not, a special box called MARKET REVERSAL is drawn. This box is a special rule and does not have anything to do with the 4 detection rules.</a:t>
            </a:r>
            <a:endParaRPr lang="en-GB" sz="1700" b="1" dirty="0"/>
          </a:p>
          <a:p>
            <a:endParaRPr lang="en-GB" sz="1700" dirty="0"/>
          </a:p>
        </p:txBody>
      </p:sp>
      <p:sp>
        <p:nvSpPr>
          <p:cNvPr id="32" name="Rectangle 31">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E5C9CEE2-9E52-43BB-91F7-94FCB1FAABF9}"/>
              </a:ext>
            </a:extLst>
          </p:cNvPr>
          <p:cNvPicPr>
            <a:picLocks noChangeAspect="1"/>
          </p:cNvPicPr>
          <p:nvPr/>
        </p:nvPicPr>
        <p:blipFill rotWithShape="1">
          <a:blip r:embed="rId2"/>
          <a:srcRect l="2651" t="-1081" r="60255" b="1083"/>
          <a:stretch/>
        </p:blipFill>
        <p:spPr>
          <a:xfrm>
            <a:off x="6611969" y="672030"/>
            <a:ext cx="4085700" cy="5259296"/>
          </a:xfrm>
          <a:prstGeom prst="rect">
            <a:avLst/>
          </a:prstGeom>
        </p:spPr>
      </p:pic>
      <p:cxnSp>
        <p:nvCxnSpPr>
          <p:cNvPr id="19" name="Straight Arrow Connector 18">
            <a:extLst>
              <a:ext uri="{FF2B5EF4-FFF2-40B4-BE49-F238E27FC236}">
                <a16:creationId xmlns:a16="http://schemas.microsoft.com/office/drawing/2014/main" id="{E46EFCF1-9A99-4D20-AFFF-D0263A006936}"/>
              </a:ext>
            </a:extLst>
          </p:cNvPr>
          <p:cNvCxnSpPr>
            <a:cxnSpLocks/>
          </p:cNvCxnSpPr>
          <p:nvPr/>
        </p:nvCxnSpPr>
        <p:spPr>
          <a:xfrm flipV="1">
            <a:off x="5150144" y="2731625"/>
            <a:ext cx="3843385" cy="2359664"/>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0516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2500"/>
              <a:t>Example 2: When the market reaches the expected target for last triggered SELL signal</a:t>
            </a:r>
            <a:endParaRPr lang="en-GB" sz="2500" dirty="0"/>
          </a:p>
        </p:txBody>
      </p:sp>
      <p:grpSp>
        <p:nvGrpSpPr>
          <p:cNvPr id="32" name="Group 2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3" name="Rectangle 2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2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Rectangle 2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590719" y="2330505"/>
            <a:ext cx="4559425" cy="3979585"/>
          </a:xfrm>
        </p:spPr>
        <p:txBody>
          <a:bodyPr anchor="ctr">
            <a:normAutofit/>
          </a:bodyPr>
          <a:lstStyle/>
          <a:p>
            <a:r>
              <a:rPr lang="en-GB" sz="2000"/>
              <a:t>The market reaches 200 point target.</a:t>
            </a:r>
          </a:p>
          <a:p>
            <a:r>
              <a:rPr lang="en-GB" sz="2000"/>
              <a:t>When the market hits the 200 point target, the 4 detection rules are activated</a:t>
            </a:r>
          </a:p>
          <a:p>
            <a:r>
              <a:rPr lang="en-GB" sz="2000"/>
              <a:t>The indicator now awaits that one of the 2 buy rules gets triggered. If not it continues to stay on the current sell signal: </a:t>
            </a:r>
            <a:r>
              <a:rPr lang="en-GB" sz="2000" i="1"/>
              <a:t>Note that the blue line showing the maximum extent of the move is not shown until this happens</a:t>
            </a:r>
          </a:p>
        </p:txBody>
      </p:sp>
      <p:sp>
        <p:nvSpPr>
          <p:cNvPr id="35" name="Rectangle 2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7F67DED-66FA-41B9-A462-329A42743A42}"/>
              </a:ext>
            </a:extLst>
          </p:cNvPr>
          <p:cNvPicPr>
            <a:picLocks noChangeAspect="1"/>
          </p:cNvPicPr>
          <p:nvPr/>
        </p:nvPicPr>
        <p:blipFill rotWithShape="1">
          <a:blip r:embed="rId2"/>
          <a:srcRect l="18406" r="32336" b="2"/>
          <a:stretch/>
        </p:blipFill>
        <p:spPr>
          <a:xfrm>
            <a:off x="5977788" y="799352"/>
            <a:ext cx="5425410" cy="5259296"/>
          </a:xfrm>
          <a:prstGeom prst="rect">
            <a:avLst/>
          </a:prstGeom>
        </p:spPr>
      </p:pic>
      <p:cxnSp>
        <p:nvCxnSpPr>
          <p:cNvPr id="15" name="Straight Arrow Connector 14">
            <a:extLst>
              <a:ext uri="{FF2B5EF4-FFF2-40B4-BE49-F238E27FC236}">
                <a16:creationId xmlns:a16="http://schemas.microsoft.com/office/drawing/2014/main" id="{C3A18F46-CFEA-4E74-99A6-498CE254E5A5}"/>
              </a:ext>
            </a:extLst>
          </p:cNvPr>
          <p:cNvCxnSpPr>
            <a:cxnSpLocks/>
          </p:cNvCxnSpPr>
          <p:nvPr/>
        </p:nvCxnSpPr>
        <p:spPr>
          <a:xfrm>
            <a:off x="4953965" y="5034987"/>
            <a:ext cx="6007260" cy="36110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1906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2500"/>
              <a:t>Example 2: When the market reaches the expected target for last triggered SELL signal</a:t>
            </a:r>
            <a:endParaRPr lang="en-GB" sz="2500" dirty="0"/>
          </a:p>
        </p:txBody>
      </p:sp>
      <p:grpSp>
        <p:nvGrpSpPr>
          <p:cNvPr id="18" name="Group 2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3" name="Rectangle 2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2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Rectangle 2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590719" y="2330505"/>
            <a:ext cx="4559425" cy="3979585"/>
          </a:xfrm>
        </p:spPr>
        <p:txBody>
          <a:bodyPr anchor="ctr">
            <a:normAutofit/>
          </a:bodyPr>
          <a:lstStyle/>
          <a:p>
            <a:r>
              <a:rPr lang="en-GB" sz="2000" dirty="0"/>
              <a:t>One of the 2 buy rules is triggered, the indicator draws the BUY box and the trend line </a:t>
            </a:r>
            <a:r>
              <a:rPr lang="en-US" sz="2000" dirty="0"/>
              <a:t>showing the maximum extent of the previous market move is shown </a:t>
            </a:r>
            <a:endParaRPr lang="en-GB" sz="2000" dirty="0"/>
          </a:p>
        </p:txBody>
      </p:sp>
      <p:sp>
        <p:nvSpPr>
          <p:cNvPr id="28" name="Rectangle 2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Chart, histogram&#10;&#10;Description automatically generated">
            <a:extLst>
              <a:ext uri="{FF2B5EF4-FFF2-40B4-BE49-F238E27FC236}">
                <a16:creationId xmlns:a16="http://schemas.microsoft.com/office/drawing/2014/main" id="{2D38B6E1-E828-4327-849E-A635FB62DD48}"/>
              </a:ext>
            </a:extLst>
          </p:cNvPr>
          <p:cNvPicPr>
            <a:picLocks noChangeAspect="1"/>
          </p:cNvPicPr>
          <p:nvPr/>
        </p:nvPicPr>
        <p:blipFill rotWithShape="1">
          <a:blip r:embed="rId2"/>
          <a:srcRect l="23009" r="27734" b="2"/>
          <a:stretch/>
        </p:blipFill>
        <p:spPr>
          <a:xfrm>
            <a:off x="5977788" y="799352"/>
            <a:ext cx="5425410" cy="5259296"/>
          </a:xfrm>
          <a:prstGeom prst="rect">
            <a:avLst/>
          </a:prstGeom>
        </p:spPr>
      </p:pic>
      <p:cxnSp>
        <p:nvCxnSpPr>
          <p:cNvPr id="15" name="Straight Arrow Connector 14">
            <a:extLst>
              <a:ext uri="{FF2B5EF4-FFF2-40B4-BE49-F238E27FC236}">
                <a16:creationId xmlns:a16="http://schemas.microsoft.com/office/drawing/2014/main" id="{C3A18F46-CFEA-4E74-99A6-498CE254E5A5}"/>
              </a:ext>
            </a:extLst>
          </p:cNvPr>
          <p:cNvCxnSpPr>
            <a:cxnSpLocks/>
          </p:cNvCxnSpPr>
          <p:nvPr/>
        </p:nvCxnSpPr>
        <p:spPr>
          <a:xfrm>
            <a:off x="4842933" y="4278489"/>
            <a:ext cx="5937956" cy="327378"/>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782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2500"/>
              <a:t>Example 3: When the market goes against the last triggered BUY signal</a:t>
            </a: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590719" y="2330505"/>
            <a:ext cx="4559425" cy="3979585"/>
          </a:xfrm>
        </p:spPr>
        <p:txBody>
          <a:bodyPr anchor="ctr">
            <a:normAutofit lnSpcReduction="10000"/>
          </a:bodyPr>
          <a:lstStyle/>
          <a:p>
            <a:r>
              <a:rPr lang="en-GB" sz="2000" dirty="0"/>
              <a:t>In the .mq4 file </a:t>
            </a:r>
            <a:r>
              <a:rPr lang="en-GB" sz="2000" dirty="0">
                <a:sym typeface="Wingdings" panose="05000000000000000000" pitchFamily="2" charset="2"/>
              </a:rPr>
              <a:t> </a:t>
            </a:r>
            <a:r>
              <a:rPr lang="en-GB" sz="2000" dirty="0"/>
              <a:t>The expected target = extent of move to look for </a:t>
            </a:r>
          </a:p>
          <a:p>
            <a:r>
              <a:rPr lang="en-GB" sz="2000" dirty="0"/>
              <a:t>In this example this is set to </a:t>
            </a:r>
            <a:r>
              <a:rPr lang="en-GB" sz="2000" b="1" dirty="0"/>
              <a:t>200 </a:t>
            </a:r>
            <a:r>
              <a:rPr lang="en-GB" sz="2000" dirty="0"/>
              <a:t>points (in my account 10 pips equals to 1 point)</a:t>
            </a:r>
          </a:p>
          <a:p>
            <a:r>
              <a:rPr lang="en-GB" sz="2000" dirty="0"/>
              <a:t>As usual, the indicator is monitoring whether any of the four detection rules get triggered</a:t>
            </a:r>
          </a:p>
          <a:p>
            <a:r>
              <a:rPr lang="en-GB" sz="2000" dirty="0"/>
              <a:t>One rule (BUY) is triggered</a:t>
            </a:r>
          </a:p>
          <a:p>
            <a:r>
              <a:rPr lang="en-GB" sz="2000" dirty="0"/>
              <a:t>The indicator now monitors whether</a:t>
            </a:r>
          </a:p>
          <a:p>
            <a:pPr lvl="1"/>
            <a:r>
              <a:rPr lang="en-GB" sz="1600" dirty="0"/>
              <a:t>The target of 200 points is reached</a:t>
            </a:r>
          </a:p>
          <a:p>
            <a:pPr lvl="1"/>
            <a:r>
              <a:rPr lang="en-GB" sz="1600" dirty="0"/>
              <a:t>Or the market goes below the lower bound of the box</a:t>
            </a:r>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20DD4AA-32C5-4FE8-A97C-EF074E1F4489}"/>
              </a:ext>
            </a:extLst>
          </p:cNvPr>
          <p:cNvPicPr>
            <a:picLocks noChangeAspect="1"/>
          </p:cNvPicPr>
          <p:nvPr/>
        </p:nvPicPr>
        <p:blipFill rotWithShape="1">
          <a:blip r:embed="rId2"/>
          <a:srcRect l="8269" t="1" r="55085" b="1"/>
          <a:stretch/>
        </p:blipFill>
        <p:spPr>
          <a:xfrm>
            <a:off x="7114839" y="799034"/>
            <a:ext cx="2552754" cy="5259296"/>
          </a:xfrm>
          <a:prstGeom prst="rect">
            <a:avLst/>
          </a:prstGeom>
        </p:spPr>
      </p:pic>
      <p:cxnSp>
        <p:nvCxnSpPr>
          <p:cNvPr id="15" name="Straight Arrow Connector 14">
            <a:extLst>
              <a:ext uri="{FF2B5EF4-FFF2-40B4-BE49-F238E27FC236}">
                <a16:creationId xmlns:a16="http://schemas.microsoft.com/office/drawing/2014/main" id="{2FEC8558-8F52-4825-9713-5F9D41F9B487}"/>
              </a:ext>
            </a:extLst>
          </p:cNvPr>
          <p:cNvCxnSpPr>
            <a:cxnSpLocks/>
          </p:cNvCxnSpPr>
          <p:nvPr/>
        </p:nvCxnSpPr>
        <p:spPr>
          <a:xfrm flipV="1">
            <a:off x="5077162" y="3428682"/>
            <a:ext cx="4402504" cy="235866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339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2500" dirty="0"/>
              <a:t>Example 3: When the market goes against the last triggered BUY signal (Case A)</a:t>
            </a: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590719" y="2330505"/>
            <a:ext cx="4559425" cy="3979585"/>
          </a:xfrm>
        </p:spPr>
        <p:txBody>
          <a:bodyPr anchor="ctr">
            <a:normAutofit fontScale="85000" lnSpcReduction="20000"/>
          </a:bodyPr>
          <a:lstStyle/>
          <a:p>
            <a:r>
              <a:rPr lang="en-GB" sz="2000" dirty="0"/>
              <a:t>The market later goes below the lower bound of the BUY box/signal and a special SELL MARKET REVERSAL BOX is drawn.</a:t>
            </a:r>
          </a:p>
          <a:p>
            <a:r>
              <a:rPr lang="en-GB" sz="2000" b="1" dirty="0"/>
              <a:t>The indicator must NOT wait for one of the SELL RULES to be triggered once the market has gone below the lower bound of the box</a:t>
            </a:r>
          </a:p>
          <a:p>
            <a:pPr lvl="1">
              <a:buFont typeface="Wingdings" panose="05000000000000000000" pitchFamily="2" charset="2"/>
              <a:buChar char="à"/>
            </a:pPr>
            <a:r>
              <a:rPr lang="en-GB" sz="1600" b="1" dirty="0"/>
              <a:t>it must act right away, and draw this special box (MARKET REVERSAL).</a:t>
            </a:r>
          </a:p>
          <a:p>
            <a:pPr lvl="1">
              <a:buFont typeface="Wingdings" panose="05000000000000000000" pitchFamily="2" charset="2"/>
              <a:buChar char="à"/>
            </a:pPr>
            <a:r>
              <a:rPr lang="en-GB" sz="1600" b="1" dirty="0"/>
              <a:t>There should be a parameter in the indicator settings, that specify a buffer. For instance “draw market reversal box if the market has gone below the lower bound + </a:t>
            </a:r>
            <a:r>
              <a:rPr lang="en-GB" sz="1600" b="1" i="1" dirty="0"/>
              <a:t>x point(s)”</a:t>
            </a:r>
            <a:endParaRPr lang="en-GB" sz="1600" b="1" dirty="0"/>
          </a:p>
          <a:p>
            <a:pPr marL="0" indent="0">
              <a:buNone/>
            </a:pPr>
            <a:r>
              <a:rPr lang="en-GB" sz="2000" dirty="0"/>
              <a:t>Note: in this example, the buy box was a false signal, and therefore there is only a very small trend line. If no move in favour at all, then there should be a red ‘X’</a:t>
            </a:r>
          </a:p>
          <a:p>
            <a:pPr marL="0" indent="0">
              <a:buNone/>
            </a:pPr>
            <a:r>
              <a:rPr lang="en-GB" sz="2000" dirty="0">
                <a:sym typeface="Wingdings" panose="05000000000000000000" pitchFamily="2" charset="2"/>
              </a:rPr>
              <a:t> THE UPPER BOUND OF THE NEW SELL BOX MUST BE THE ENTRY POINT OF THE PREVIOUS BUY SIGNAL.</a:t>
            </a:r>
          </a:p>
          <a:p>
            <a:pPr marL="0" indent="0">
              <a:buNone/>
            </a:pPr>
            <a:endParaRPr lang="en-GB" sz="2000" dirty="0"/>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20DD4AA-32C5-4FE8-A97C-EF074E1F4489}"/>
              </a:ext>
            </a:extLst>
          </p:cNvPr>
          <p:cNvPicPr>
            <a:picLocks noChangeAspect="1"/>
          </p:cNvPicPr>
          <p:nvPr/>
        </p:nvPicPr>
        <p:blipFill rotWithShape="1">
          <a:blip r:embed="rId2"/>
          <a:srcRect l="8269" r="13847" b="1"/>
          <a:stretch/>
        </p:blipFill>
        <p:spPr>
          <a:xfrm>
            <a:off x="5977788" y="799352"/>
            <a:ext cx="5425410" cy="5259296"/>
          </a:xfrm>
          <a:prstGeom prst="rect">
            <a:avLst/>
          </a:prstGeom>
        </p:spPr>
      </p:pic>
      <p:cxnSp>
        <p:nvCxnSpPr>
          <p:cNvPr id="17" name="Connector: Elbow 16">
            <a:extLst>
              <a:ext uri="{FF2B5EF4-FFF2-40B4-BE49-F238E27FC236}">
                <a16:creationId xmlns:a16="http://schemas.microsoft.com/office/drawing/2014/main" id="{2E8099A8-16F5-4D44-87F1-BC35B1A6FF84}"/>
              </a:ext>
            </a:extLst>
          </p:cNvPr>
          <p:cNvCxnSpPr>
            <a:cxnSpLocks/>
          </p:cNvCxnSpPr>
          <p:nvPr/>
        </p:nvCxnSpPr>
        <p:spPr>
          <a:xfrm rot="10800000">
            <a:off x="5150147" y="3207174"/>
            <a:ext cx="4109601" cy="221509"/>
          </a:xfrm>
          <a:prstGeom prst="bentConnector3">
            <a:avLst>
              <a:gd name="adj1" fmla="val -17033"/>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1A53014-F765-46E0-96DC-31765C9EF152}"/>
              </a:ext>
            </a:extLst>
          </p:cNvPr>
          <p:cNvCxnSpPr>
            <a:cxnSpLocks/>
          </p:cNvCxnSpPr>
          <p:nvPr/>
        </p:nvCxnSpPr>
        <p:spPr>
          <a:xfrm flipV="1">
            <a:off x="4962765" y="3553429"/>
            <a:ext cx="3556202" cy="960698"/>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BB96110D-41E2-4A8C-9E05-EE18352B44E0}"/>
              </a:ext>
            </a:extLst>
          </p:cNvPr>
          <p:cNvCxnSpPr>
            <a:cxnSpLocks/>
          </p:cNvCxnSpPr>
          <p:nvPr/>
        </p:nvCxnSpPr>
        <p:spPr>
          <a:xfrm flipV="1">
            <a:off x="4962765" y="2833512"/>
            <a:ext cx="3414694" cy="2745485"/>
          </a:xfrm>
          <a:prstGeom prst="straightConnector1">
            <a:avLst/>
          </a:prstGeom>
          <a:ln w="1270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or: Elbow 27">
            <a:extLst>
              <a:ext uri="{FF2B5EF4-FFF2-40B4-BE49-F238E27FC236}">
                <a16:creationId xmlns:a16="http://schemas.microsoft.com/office/drawing/2014/main" id="{5EA7DB46-1C96-42B6-9A49-80BB2AC749E5}"/>
              </a:ext>
            </a:extLst>
          </p:cNvPr>
          <p:cNvCxnSpPr>
            <a:cxnSpLocks/>
          </p:cNvCxnSpPr>
          <p:nvPr/>
        </p:nvCxnSpPr>
        <p:spPr>
          <a:xfrm flipV="1">
            <a:off x="8377459" y="2698238"/>
            <a:ext cx="766566" cy="118712"/>
          </a:xfrm>
          <a:prstGeom prst="bentConnector3">
            <a:avLst/>
          </a:prstGeom>
          <a:ln w="635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5001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2500" dirty="0"/>
              <a:t>Example 3: When the market goes against the last triggered BUY signal (Case B)</a:t>
            </a: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355197" y="2193137"/>
            <a:ext cx="4794948" cy="2743930"/>
          </a:xfrm>
        </p:spPr>
        <p:txBody>
          <a:bodyPr anchor="ctr">
            <a:normAutofit fontScale="85000" lnSpcReduction="20000"/>
          </a:bodyPr>
          <a:lstStyle/>
          <a:p>
            <a:r>
              <a:rPr lang="en-GB" sz="2000" dirty="0"/>
              <a:t>In other situations, there might be a bit of move in favour of the signal.</a:t>
            </a:r>
          </a:p>
          <a:p>
            <a:endParaRPr lang="en-GB" sz="2000" dirty="0"/>
          </a:p>
          <a:p>
            <a:r>
              <a:rPr lang="en-GB" sz="2000" dirty="0"/>
              <a:t>If during the BUY signal there has been any move in favour of the buy signals, the indicator draws the MARKET REVERSAL SELL box and the trend line </a:t>
            </a:r>
            <a:r>
              <a:rPr lang="en-US" sz="2000" dirty="0"/>
              <a:t>showing the maximum extent of the previous market move is shown</a:t>
            </a:r>
          </a:p>
          <a:p>
            <a:pPr marL="0" indent="0">
              <a:buNone/>
            </a:pPr>
            <a:r>
              <a:rPr lang="en-GB" sz="2000" dirty="0">
                <a:sym typeface="Wingdings" panose="05000000000000000000" pitchFamily="2" charset="2"/>
              </a:rPr>
              <a:t> THE UPPER BOUND OF THE NEW SELL BOX MUST BE THE ENTRY POINT OF THE PREVIOUS BUY SIGNAL.</a:t>
            </a:r>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FB63FBE2-40BF-4428-8E30-1CA63B7BA8D3}"/>
              </a:ext>
            </a:extLst>
          </p:cNvPr>
          <p:cNvPicPr>
            <a:picLocks noChangeAspect="1"/>
          </p:cNvPicPr>
          <p:nvPr/>
        </p:nvPicPr>
        <p:blipFill>
          <a:blip r:embed="rId2"/>
          <a:stretch>
            <a:fillRect/>
          </a:stretch>
        </p:blipFill>
        <p:spPr>
          <a:xfrm>
            <a:off x="5739704" y="672283"/>
            <a:ext cx="5485786" cy="5060024"/>
          </a:xfrm>
          <a:prstGeom prst="rect">
            <a:avLst/>
          </a:prstGeom>
        </p:spPr>
      </p:pic>
      <p:cxnSp>
        <p:nvCxnSpPr>
          <p:cNvPr id="19" name="Straight Arrow Connector 18">
            <a:extLst>
              <a:ext uri="{FF2B5EF4-FFF2-40B4-BE49-F238E27FC236}">
                <a16:creationId xmlns:a16="http://schemas.microsoft.com/office/drawing/2014/main" id="{71A53014-F765-46E0-96DC-31765C9EF152}"/>
              </a:ext>
            </a:extLst>
          </p:cNvPr>
          <p:cNvCxnSpPr>
            <a:cxnSpLocks/>
          </p:cNvCxnSpPr>
          <p:nvPr/>
        </p:nvCxnSpPr>
        <p:spPr>
          <a:xfrm flipV="1">
            <a:off x="5150144" y="2326893"/>
            <a:ext cx="3426697" cy="1102107"/>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D5D07B0-9DF2-4F1F-90FB-C30764E08F7D}"/>
              </a:ext>
            </a:extLst>
          </p:cNvPr>
          <p:cNvCxnSpPr>
            <a:cxnSpLocks/>
          </p:cNvCxnSpPr>
          <p:nvPr/>
        </p:nvCxnSpPr>
        <p:spPr>
          <a:xfrm flipV="1">
            <a:off x="4962765" y="2782773"/>
            <a:ext cx="3097900" cy="1659168"/>
          </a:xfrm>
          <a:prstGeom prst="straightConnector1">
            <a:avLst/>
          </a:prstGeom>
          <a:ln w="1270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EC068383-C696-4C6A-8A13-09E9968D6522}"/>
              </a:ext>
            </a:extLst>
          </p:cNvPr>
          <p:cNvCxnSpPr>
            <a:cxnSpLocks/>
          </p:cNvCxnSpPr>
          <p:nvPr/>
        </p:nvCxnSpPr>
        <p:spPr>
          <a:xfrm flipV="1">
            <a:off x="8088306" y="2090569"/>
            <a:ext cx="1586272" cy="749859"/>
          </a:xfrm>
          <a:prstGeom prst="bentConnector3">
            <a:avLst/>
          </a:prstGeom>
          <a:ln w="635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613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fontScale="90000"/>
          </a:bodyPr>
          <a:lstStyle/>
          <a:p>
            <a:r>
              <a:rPr lang="en-GB" sz="2800" dirty="0"/>
              <a:t>Example 4: When the market goes against the last triggered SELL signal (Case A)</a:t>
            </a:r>
            <a:endParaRPr lang="en-GB" sz="2500" dirty="0"/>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355197" y="2193136"/>
            <a:ext cx="4794948" cy="4254400"/>
          </a:xfrm>
        </p:spPr>
        <p:txBody>
          <a:bodyPr anchor="ctr">
            <a:normAutofit fontScale="70000" lnSpcReduction="20000"/>
          </a:bodyPr>
          <a:lstStyle/>
          <a:p>
            <a:r>
              <a:rPr lang="en-GB" sz="2000" dirty="0"/>
              <a:t>The market later goes above the upper bound of the SELL box/signal and a special BUY MARKET REVERSAL BOX is drawn.</a:t>
            </a:r>
          </a:p>
          <a:p>
            <a:r>
              <a:rPr lang="en-GB" sz="2000" b="1" dirty="0"/>
              <a:t>The indicator must NOT wait for one of the BUY RULES to be triggered once the market has gone above the upper bound of the box</a:t>
            </a:r>
          </a:p>
          <a:p>
            <a:pPr lvl="1">
              <a:buFont typeface="Wingdings" panose="05000000000000000000" pitchFamily="2" charset="2"/>
              <a:buChar char="à"/>
            </a:pPr>
            <a:r>
              <a:rPr lang="en-GB" sz="1600" b="1" dirty="0"/>
              <a:t>it must act right away, and draw this special box (MARKET REVERSAL).</a:t>
            </a:r>
          </a:p>
          <a:p>
            <a:pPr lvl="1">
              <a:buFont typeface="Wingdings" panose="05000000000000000000" pitchFamily="2" charset="2"/>
              <a:buChar char="à"/>
            </a:pPr>
            <a:r>
              <a:rPr lang="en-GB" sz="1600" b="1" dirty="0"/>
              <a:t>There should be a parameter in the indicator settings, that specify a buffer. For instance “draw market reversal box if the market has gone above the upper bound + </a:t>
            </a:r>
            <a:r>
              <a:rPr lang="en-GB" sz="1600" b="1" i="1" dirty="0"/>
              <a:t>x point (s)”</a:t>
            </a:r>
            <a:endParaRPr lang="en-GB" sz="1600" b="1" dirty="0"/>
          </a:p>
          <a:p>
            <a:pPr marL="0" indent="0">
              <a:buNone/>
            </a:pPr>
            <a:r>
              <a:rPr lang="en-GB" sz="2000" dirty="0"/>
              <a:t>Note: in this example, the sell box was a false signal, and therefore there is no trend line. If no move in favour at all, then there should be an red ‘X’</a:t>
            </a:r>
          </a:p>
          <a:p>
            <a:r>
              <a:rPr lang="en-GB" sz="2000" dirty="0"/>
              <a:t>VERY IMPORTANT: in this example you can see that the indicator waited for one of the BUY rules to get triggered. As said above in this slide this must NOT happen.</a:t>
            </a:r>
          </a:p>
          <a:p>
            <a:pPr>
              <a:buFont typeface="Wingdings" panose="05000000000000000000" pitchFamily="2" charset="2"/>
              <a:buChar char="à"/>
            </a:pPr>
            <a:r>
              <a:rPr lang="en-GB" sz="2000" dirty="0">
                <a:sym typeface="Wingdings" panose="05000000000000000000" pitchFamily="2" charset="2"/>
              </a:rPr>
              <a:t>The entry of the box should have been at the opening of the next bar, after the market went above the upper bound of the sell box</a:t>
            </a:r>
          </a:p>
          <a:p>
            <a:pPr>
              <a:buFont typeface="Wingdings" panose="05000000000000000000" pitchFamily="2" charset="2"/>
              <a:buChar char="à"/>
            </a:pPr>
            <a:r>
              <a:rPr lang="en-GB" sz="2000" dirty="0">
                <a:sym typeface="Wingdings" panose="05000000000000000000" pitchFamily="2" charset="2"/>
              </a:rPr>
              <a:t>THE LOWER BOUND OF THE NEW BUY BOX MUST BE THE ENTRY POINT OF THE PREVIOUS SELL SIGNAL.</a:t>
            </a:r>
          </a:p>
          <a:p>
            <a:pPr>
              <a:buFont typeface="Wingdings" panose="05000000000000000000" pitchFamily="2" charset="2"/>
              <a:buChar char="à"/>
            </a:pPr>
            <a:endParaRPr lang="en-GB" sz="2000" dirty="0"/>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7D14A94-339A-4AF4-8746-41EAF11F9974}"/>
              </a:ext>
            </a:extLst>
          </p:cNvPr>
          <p:cNvPicPr>
            <a:picLocks noChangeAspect="1"/>
          </p:cNvPicPr>
          <p:nvPr/>
        </p:nvPicPr>
        <p:blipFill rotWithShape="1">
          <a:blip r:embed="rId2"/>
          <a:srcRect l="27072"/>
          <a:stretch/>
        </p:blipFill>
        <p:spPr>
          <a:xfrm>
            <a:off x="6863492" y="856180"/>
            <a:ext cx="3600022" cy="5117187"/>
          </a:xfrm>
          <a:prstGeom prst="rect">
            <a:avLst/>
          </a:prstGeom>
        </p:spPr>
      </p:pic>
      <p:cxnSp>
        <p:nvCxnSpPr>
          <p:cNvPr id="19" name="Straight Arrow Connector 18">
            <a:extLst>
              <a:ext uri="{FF2B5EF4-FFF2-40B4-BE49-F238E27FC236}">
                <a16:creationId xmlns:a16="http://schemas.microsoft.com/office/drawing/2014/main" id="{71A53014-F765-46E0-96DC-31765C9EF152}"/>
              </a:ext>
            </a:extLst>
          </p:cNvPr>
          <p:cNvCxnSpPr>
            <a:cxnSpLocks/>
          </p:cNvCxnSpPr>
          <p:nvPr/>
        </p:nvCxnSpPr>
        <p:spPr>
          <a:xfrm>
            <a:off x="5150144" y="2607733"/>
            <a:ext cx="1891713" cy="982134"/>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D4F84AB-AB48-4B4D-B314-7BB7C22833EB}"/>
              </a:ext>
            </a:extLst>
          </p:cNvPr>
          <p:cNvCxnSpPr>
            <a:cxnSpLocks/>
          </p:cNvCxnSpPr>
          <p:nvPr/>
        </p:nvCxnSpPr>
        <p:spPr>
          <a:xfrm flipV="1">
            <a:off x="5150144" y="3260684"/>
            <a:ext cx="3903545" cy="1988649"/>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D1D470E-8720-4AD2-BB9D-9D9BF8FA8A15}"/>
              </a:ext>
            </a:extLst>
          </p:cNvPr>
          <p:cNvCxnSpPr>
            <a:cxnSpLocks/>
          </p:cNvCxnSpPr>
          <p:nvPr/>
        </p:nvCxnSpPr>
        <p:spPr>
          <a:xfrm flipV="1">
            <a:off x="5150144" y="4346222"/>
            <a:ext cx="2650478" cy="1530596"/>
          </a:xfrm>
          <a:prstGeom prst="straightConnector1">
            <a:avLst/>
          </a:prstGeom>
          <a:ln w="1270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5B5276D3-172E-491E-AA97-77FE891B38DB}"/>
              </a:ext>
            </a:extLst>
          </p:cNvPr>
          <p:cNvCxnSpPr>
            <a:cxnSpLocks/>
          </p:cNvCxnSpPr>
          <p:nvPr/>
        </p:nvCxnSpPr>
        <p:spPr>
          <a:xfrm flipV="1">
            <a:off x="7800622" y="4255008"/>
            <a:ext cx="1389677" cy="91081"/>
          </a:xfrm>
          <a:prstGeom prst="bentConnector3">
            <a:avLst/>
          </a:prstGeom>
          <a:ln w="635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92636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fontScale="90000"/>
          </a:bodyPr>
          <a:lstStyle/>
          <a:p>
            <a:r>
              <a:rPr lang="en-GB" sz="2800" dirty="0"/>
              <a:t>Example 4: When the market goes against the last triggered SELL signal (Case B)</a:t>
            </a:r>
            <a:endParaRPr lang="en-GB" sz="2500" dirty="0"/>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355196" y="2516465"/>
            <a:ext cx="4794948" cy="4066538"/>
          </a:xfrm>
        </p:spPr>
        <p:txBody>
          <a:bodyPr anchor="ctr">
            <a:normAutofit fontScale="92500" lnSpcReduction="20000"/>
          </a:bodyPr>
          <a:lstStyle/>
          <a:p>
            <a:r>
              <a:rPr lang="en-GB" sz="2000" dirty="0"/>
              <a:t>In other situations, there might be a bit of move in favour of the signal.</a:t>
            </a:r>
          </a:p>
          <a:p>
            <a:r>
              <a:rPr lang="en-GB" sz="2000" dirty="0"/>
              <a:t>If during the SELL signal there has been any move in favour of the SELL signal, the indicator draws the MARKET REVERSAL BUY box and the trend line </a:t>
            </a:r>
            <a:r>
              <a:rPr lang="en-US" sz="2000" dirty="0"/>
              <a:t>showing the maximum extent of the previous market move is shown</a:t>
            </a:r>
          </a:p>
          <a:p>
            <a:r>
              <a:rPr lang="en-US" sz="2000" b="1" dirty="0"/>
              <a:t>VERY IMPORTANT: </a:t>
            </a:r>
            <a:r>
              <a:rPr lang="en-GB" sz="2000" dirty="0"/>
              <a:t>in this example you can see that the indicator did NOT wait for the market to move above the upper bound of the SELL box. As said above this must NOT happen.</a:t>
            </a:r>
          </a:p>
          <a:p>
            <a:pPr lvl="1">
              <a:buFont typeface="Wingdings" panose="05000000000000000000" pitchFamily="2" charset="2"/>
              <a:buChar char="à"/>
            </a:pPr>
            <a:r>
              <a:rPr lang="en-GB" sz="1600" dirty="0">
                <a:sym typeface="Wingdings" panose="05000000000000000000" pitchFamily="2" charset="2"/>
              </a:rPr>
              <a:t>THE NEW BUY BOX SHOULD HAVE BEEN DRAWN HERE</a:t>
            </a:r>
          </a:p>
          <a:p>
            <a:pPr lvl="1">
              <a:buFont typeface="Wingdings" panose="05000000000000000000" pitchFamily="2" charset="2"/>
              <a:buChar char="à"/>
            </a:pPr>
            <a:r>
              <a:rPr lang="en-GB" sz="1600" dirty="0">
                <a:sym typeface="Wingdings" panose="05000000000000000000" pitchFamily="2" charset="2"/>
              </a:rPr>
              <a:t>THE LOWER BOUND OF THIS NEW BUY BOX MUST BE THE ENTRY POINT OF THE PREVIOUS SELL SIGNAL.</a:t>
            </a:r>
            <a:endParaRPr lang="en-GB" sz="1600" dirty="0"/>
          </a:p>
          <a:p>
            <a:endParaRPr lang="en-GB" sz="2000" b="1" dirty="0"/>
          </a:p>
          <a:p>
            <a:endParaRPr lang="en-GB" sz="2000" dirty="0"/>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4876DCCD-D8BE-4AB1-815A-189B80BD22B3}"/>
              </a:ext>
            </a:extLst>
          </p:cNvPr>
          <p:cNvPicPr>
            <a:picLocks noChangeAspect="1"/>
          </p:cNvPicPr>
          <p:nvPr/>
        </p:nvPicPr>
        <p:blipFill>
          <a:blip r:embed="rId2"/>
          <a:stretch>
            <a:fillRect/>
          </a:stretch>
        </p:blipFill>
        <p:spPr>
          <a:xfrm>
            <a:off x="5904534" y="1083484"/>
            <a:ext cx="5562607" cy="4567380"/>
          </a:xfrm>
          <a:prstGeom prst="rect">
            <a:avLst/>
          </a:prstGeom>
        </p:spPr>
      </p:pic>
      <p:cxnSp>
        <p:nvCxnSpPr>
          <p:cNvPr id="21" name="Straight Arrow Connector 20">
            <a:extLst>
              <a:ext uri="{FF2B5EF4-FFF2-40B4-BE49-F238E27FC236}">
                <a16:creationId xmlns:a16="http://schemas.microsoft.com/office/drawing/2014/main" id="{4D4F84AB-AB48-4B4D-B314-7BB7C22833EB}"/>
              </a:ext>
            </a:extLst>
          </p:cNvPr>
          <p:cNvCxnSpPr>
            <a:cxnSpLocks/>
          </p:cNvCxnSpPr>
          <p:nvPr/>
        </p:nvCxnSpPr>
        <p:spPr>
          <a:xfrm>
            <a:off x="4962765" y="2523433"/>
            <a:ext cx="3199102" cy="204487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71A53014-F765-46E0-96DC-31765C9EF152}"/>
              </a:ext>
            </a:extLst>
          </p:cNvPr>
          <p:cNvCxnSpPr>
            <a:cxnSpLocks/>
          </p:cNvCxnSpPr>
          <p:nvPr/>
        </p:nvCxnSpPr>
        <p:spPr>
          <a:xfrm flipV="1">
            <a:off x="4890100" y="2720623"/>
            <a:ext cx="2070188" cy="184768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9259157-4FC9-4A0A-BAF3-7F4C7831F37E}"/>
              </a:ext>
            </a:extLst>
          </p:cNvPr>
          <p:cNvCxnSpPr>
            <a:cxnSpLocks/>
          </p:cNvCxnSpPr>
          <p:nvPr/>
        </p:nvCxnSpPr>
        <p:spPr>
          <a:xfrm flipV="1">
            <a:off x="4962765" y="2522801"/>
            <a:ext cx="5332702" cy="2840309"/>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7036F498-6D1C-41B2-AEC9-52B17459FA72}"/>
              </a:ext>
            </a:extLst>
          </p:cNvPr>
          <p:cNvCxnSpPr>
            <a:cxnSpLocks/>
          </p:cNvCxnSpPr>
          <p:nvPr/>
        </p:nvCxnSpPr>
        <p:spPr>
          <a:xfrm flipV="1">
            <a:off x="5150144" y="3736623"/>
            <a:ext cx="2563713" cy="2150469"/>
          </a:xfrm>
          <a:prstGeom prst="straightConnector1">
            <a:avLst/>
          </a:prstGeom>
          <a:ln w="1270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11776D1A-E879-4877-9E80-B34435E0CB8C}"/>
              </a:ext>
            </a:extLst>
          </p:cNvPr>
          <p:cNvCxnSpPr>
            <a:cxnSpLocks/>
          </p:cNvCxnSpPr>
          <p:nvPr/>
        </p:nvCxnSpPr>
        <p:spPr>
          <a:xfrm>
            <a:off x="7713857" y="3731539"/>
            <a:ext cx="2229423" cy="510200"/>
          </a:xfrm>
          <a:prstGeom prst="bentConnector3">
            <a:avLst/>
          </a:prstGeom>
          <a:ln w="635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14441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p:txBody>
          <a:bodyPr/>
          <a:lstStyle/>
          <a:p>
            <a:r>
              <a:rPr lang="en-GB" dirty="0"/>
              <a:t>Further important points :</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p:txBody>
          <a:bodyPr/>
          <a:lstStyle/>
          <a:p>
            <a:r>
              <a:rPr lang="en-GB" dirty="0"/>
              <a:t>the indicator does NOT repaint</a:t>
            </a:r>
          </a:p>
          <a:p>
            <a:r>
              <a:rPr lang="en-GB" dirty="0"/>
              <a:t>Indicator Moving Window (bar history), it retains the </a:t>
            </a:r>
            <a:r>
              <a:rPr lang="en-GB" b="1" u="sng" dirty="0"/>
              <a:t>same</a:t>
            </a:r>
            <a:r>
              <a:rPr lang="en-GB" dirty="0"/>
              <a:t> boxes in a local .csv file</a:t>
            </a:r>
          </a:p>
          <a:p>
            <a:endParaRPr lang="en-GB" dirty="0"/>
          </a:p>
          <a:p>
            <a:pPr lvl="1"/>
            <a:endParaRPr lang="en-GB" dirty="0"/>
          </a:p>
          <a:p>
            <a:pPr lvl="1"/>
            <a:endParaRPr lang="en-GB" dirty="0"/>
          </a:p>
        </p:txBody>
      </p:sp>
    </p:spTree>
    <p:extLst>
      <p:ext uri="{BB962C8B-B14F-4D97-AF65-F5344CB8AC3E}">
        <p14:creationId xmlns:p14="http://schemas.microsoft.com/office/powerpoint/2010/main" val="5986883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02445-50C3-48D5-9FFF-494731B28479}"/>
              </a:ext>
            </a:extLst>
          </p:cNvPr>
          <p:cNvSpPr>
            <a:spLocks noGrp="1"/>
          </p:cNvSpPr>
          <p:nvPr>
            <p:ph type="ctrTitle"/>
          </p:nvPr>
        </p:nvSpPr>
        <p:spPr/>
        <p:txBody>
          <a:bodyPr/>
          <a:lstStyle/>
          <a:p>
            <a:r>
              <a:rPr lang="en-GB" dirty="0"/>
              <a:t>The new rules to implement</a:t>
            </a:r>
          </a:p>
        </p:txBody>
      </p:sp>
      <p:sp>
        <p:nvSpPr>
          <p:cNvPr id="3" name="Subtitle 2">
            <a:extLst>
              <a:ext uri="{FF2B5EF4-FFF2-40B4-BE49-F238E27FC236}">
                <a16:creationId xmlns:a16="http://schemas.microsoft.com/office/drawing/2014/main" id="{06FEDAA3-DECA-486D-BECF-29145EFAA9CB}"/>
              </a:ext>
            </a:extLst>
          </p:cNvPr>
          <p:cNvSpPr>
            <a:spLocks noGrp="1"/>
          </p:cNvSpPr>
          <p:nvPr>
            <p:ph type="subTitle" idx="1"/>
          </p:nvPr>
        </p:nvSpPr>
        <p:spPr/>
        <p:txBody>
          <a:bodyPr/>
          <a:lstStyle/>
          <a:p>
            <a:r>
              <a:rPr lang="en-GB" u="sng" dirty="0"/>
              <a:t>These rules are meant to reduce the false signals</a:t>
            </a:r>
          </a:p>
        </p:txBody>
      </p:sp>
    </p:spTree>
    <p:extLst>
      <p:ext uri="{BB962C8B-B14F-4D97-AF65-F5344CB8AC3E}">
        <p14:creationId xmlns:p14="http://schemas.microsoft.com/office/powerpoint/2010/main" val="419825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02445-50C3-48D5-9FFF-494731B28479}"/>
              </a:ext>
            </a:extLst>
          </p:cNvPr>
          <p:cNvSpPr>
            <a:spLocks noGrp="1"/>
          </p:cNvSpPr>
          <p:nvPr>
            <p:ph type="ctrTitle"/>
          </p:nvPr>
        </p:nvSpPr>
        <p:spPr/>
        <p:txBody>
          <a:bodyPr/>
          <a:lstStyle/>
          <a:p>
            <a:r>
              <a:rPr lang="en-GB" dirty="0"/>
              <a:t>The old rules</a:t>
            </a:r>
          </a:p>
        </p:txBody>
      </p:sp>
      <p:sp>
        <p:nvSpPr>
          <p:cNvPr id="3" name="Subtitle 2">
            <a:extLst>
              <a:ext uri="{FF2B5EF4-FFF2-40B4-BE49-F238E27FC236}">
                <a16:creationId xmlns:a16="http://schemas.microsoft.com/office/drawing/2014/main" id="{06FEDAA3-DECA-486D-BECF-29145EFAA9CB}"/>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25392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p:txBody>
          <a:bodyPr>
            <a:normAutofit/>
          </a:bodyPr>
          <a:lstStyle/>
          <a:p>
            <a:pPr algn="ctr"/>
            <a:r>
              <a:rPr lang="en-GB" b="1" dirty="0"/>
              <a:t>REMEMBER THE TERMINOLOGY:</a:t>
            </a:r>
            <a:br>
              <a:rPr lang="en-GB" b="1" dirty="0"/>
            </a:br>
            <a:r>
              <a:rPr lang="en-GB" b="1" dirty="0"/>
              <a:t>Terminology 1</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838200" y="1825625"/>
            <a:ext cx="10515600" cy="681269"/>
          </a:xfrm>
        </p:spPr>
        <p:txBody>
          <a:bodyPr>
            <a:normAutofit fontScale="70000" lnSpcReduction="20000"/>
          </a:bodyPr>
          <a:lstStyle/>
          <a:p>
            <a:r>
              <a:rPr lang="en-GB" dirty="0"/>
              <a:t>In the .mq4 file </a:t>
            </a:r>
            <a:r>
              <a:rPr lang="en-GB" dirty="0">
                <a:sym typeface="Wingdings" panose="05000000000000000000" pitchFamily="2" charset="2"/>
              </a:rPr>
              <a:t> </a:t>
            </a:r>
            <a:r>
              <a:rPr lang="en-GB" dirty="0"/>
              <a:t>The expected target = extent of move to look for</a:t>
            </a:r>
          </a:p>
          <a:p>
            <a:r>
              <a:rPr lang="en-GB" dirty="0"/>
              <a:t>Pips and points: </a:t>
            </a:r>
            <a:r>
              <a:rPr lang="en-GB" sz="2800" dirty="0"/>
              <a:t>in my account 10 pips equals to 1 point</a:t>
            </a:r>
            <a:endParaRPr lang="en-GB" dirty="0"/>
          </a:p>
        </p:txBody>
      </p:sp>
      <p:sp>
        <p:nvSpPr>
          <p:cNvPr id="5" name="Rectangle 4">
            <a:extLst>
              <a:ext uri="{FF2B5EF4-FFF2-40B4-BE49-F238E27FC236}">
                <a16:creationId xmlns:a16="http://schemas.microsoft.com/office/drawing/2014/main" id="{1DDAA07B-4978-45D7-9115-54931809B3F6}"/>
              </a:ext>
            </a:extLst>
          </p:cNvPr>
          <p:cNvSpPr/>
          <p:nvPr/>
        </p:nvSpPr>
        <p:spPr>
          <a:xfrm>
            <a:off x="1202078" y="3415550"/>
            <a:ext cx="1304816" cy="132556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ysClr val="windowText" lastClr="000000"/>
                </a:solidFill>
              </a:rPr>
              <a:t>BUY</a:t>
            </a:r>
          </a:p>
          <a:p>
            <a:pPr algn="ctr"/>
            <a:r>
              <a:rPr lang="en-GB" sz="2400" dirty="0">
                <a:solidFill>
                  <a:sysClr val="windowText" lastClr="000000"/>
                </a:solidFill>
              </a:rPr>
              <a:t>box</a:t>
            </a:r>
          </a:p>
        </p:txBody>
      </p:sp>
      <p:sp>
        <p:nvSpPr>
          <p:cNvPr id="6" name="Arrow: Down 5">
            <a:extLst>
              <a:ext uri="{FF2B5EF4-FFF2-40B4-BE49-F238E27FC236}">
                <a16:creationId xmlns:a16="http://schemas.microsoft.com/office/drawing/2014/main" id="{BF506650-AD47-4D57-82B5-025883F34D34}"/>
              </a:ext>
            </a:extLst>
          </p:cNvPr>
          <p:cNvSpPr/>
          <p:nvPr/>
        </p:nvSpPr>
        <p:spPr>
          <a:xfrm rot="10800000">
            <a:off x="2203806" y="4741113"/>
            <a:ext cx="606175" cy="681269"/>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91D5C53B-E253-41AF-810C-3136CC1500FD}"/>
              </a:ext>
            </a:extLst>
          </p:cNvPr>
          <p:cNvCxnSpPr>
            <a:cxnSpLocks/>
          </p:cNvCxnSpPr>
          <p:nvPr/>
        </p:nvCxnSpPr>
        <p:spPr>
          <a:xfrm flipH="1">
            <a:off x="2506895" y="3320376"/>
            <a:ext cx="1130157" cy="108625"/>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5CA6161-FF89-45D7-B88C-96A6C7356249}"/>
              </a:ext>
            </a:extLst>
          </p:cNvPr>
          <p:cNvSpPr txBox="1"/>
          <p:nvPr/>
        </p:nvSpPr>
        <p:spPr>
          <a:xfrm>
            <a:off x="3821985" y="3118477"/>
            <a:ext cx="2763749" cy="369332"/>
          </a:xfrm>
          <a:prstGeom prst="rect">
            <a:avLst/>
          </a:prstGeom>
          <a:noFill/>
        </p:spPr>
        <p:txBody>
          <a:bodyPr wrap="square" rtlCol="0">
            <a:spAutoFit/>
          </a:bodyPr>
          <a:lstStyle/>
          <a:p>
            <a:r>
              <a:rPr lang="en-GB" dirty="0"/>
              <a:t>Entry Level</a:t>
            </a:r>
          </a:p>
        </p:txBody>
      </p:sp>
      <p:cxnSp>
        <p:nvCxnSpPr>
          <p:cNvPr id="11" name="Straight Arrow Connector 10">
            <a:extLst>
              <a:ext uri="{FF2B5EF4-FFF2-40B4-BE49-F238E27FC236}">
                <a16:creationId xmlns:a16="http://schemas.microsoft.com/office/drawing/2014/main" id="{82F3B7A0-F862-4E12-9440-085DBEBA49D5}"/>
              </a:ext>
            </a:extLst>
          </p:cNvPr>
          <p:cNvCxnSpPr>
            <a:cxnSpLocks/>
          </p:cNvCxnSpPr>
          <p:nvPr/>
        </p:nvCxnSpPr>
        <p:spPr>
          <a:xfrm flipH="1">
            <a:off x="2506895" y="4592548"/>
            <a:ext cx="811658" cy="159447"/>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DB53EB8-3B33-4997-AFC5-338D8B93A650}"/>
              </a:ext>
            </a:extLst>
          </p:cNvPr>
          <p:cNvSpPr txBox="1"/>
          <p:nvPr/>
        </p:nvSpPr>
        <p:spPr>
          <a:xfrm>
            <a:off x="3332251" y="4417947"/>
            <a:ext cx="2763749" cy="923330"/>
          </a:xfrm>
          <a:prstGeom prst="rect">
            <a:avLst/>
          </a:prstGeom>
          <a:noFill/>
        </p:spPr>
        <p:txBody>
          <a:bodyPr wrap="square" rtlCol="0">
            <a:spAutoFit/>
          </a:bodyPr>
          <a:lstStyle/>
          <a:p>
            <a:r>
              <a:rPr lang="en-GB" dirty="0"/>
              <a:t>Box LOWER bound level to use as stop loss</a:t>
            </a:r>
          </a:p>
          <a:p>
            <a:r>
              <a:rPr lang="en-GB" dirty="0"/>
              <a:t>This value is in the buffer</a:t>
            </a:r>
          </a:p>
        </p:txBody>
      </p:sp>
      <p:sp>
        <p:nvSpPr>
          <p:cNvPr id="16" name="Rectangle 15">
            <a:extLst>
              <a:ext uri="{FF2B5EF4-FFF2-40B4-BE49-F238E27FC236}">
                <a16:creationId xmlns:a16="http://schemas.microsoft.com/office/drawing/2014/main" id="{C270A189-9793-48E8-A6E8-0574D4DD599D}"/>
              </a:ext>
            </a:extLst>
          </p:cNvPr>
          <p:cNvSpPr/>
          <p:nvPr/>
        </p:nvSpPr>
        <p:spPr>
          <a:xfrm>
            <a:off x="6280933" y="3356741"/>
            <a:ext cx="1304816" cy="132556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ysClr val="windowText" lastClr="000000"/>
                </a:solidFill>
              </a:rPr>
              <a:t>SELL</a:t>
            </a:r>
          </a:p>
          <a:p>
            <a:pPr algn="ctr"/>
            <a:r>
              <a:rPr lang="en-GB" sz="2400" dirty="0">
                <a:solidFill>
                  <a:sysClr val="windowText" lastClr="000000"/>
                </a:solidFill>
              </a:rPr>
              <a:t>box</a:t>
            </a:r>
          </a:p>
        </p:txBody>
      </p:sp>
      <p:sp>
        <p:nvSpPr>
          <p:cNvPr id="17" name="Arrow: Down 16">
            <a:extLst>
              <a:ext uri="{FF2B5EF4-FFF2-40B4-BE49-F238E27FC236}">
                <a16:creationId xmlns:a16="http://schemas.microsoft.com/office/drawing/2014/main" id="{897B6DF2-5F69-4A55-9C02-8A98E4E49D04}"/>
              </a:ext>
            </a:extLst>
          </p:cNvPr>
          <p:cNvSpPr/>
          <p:nvPr/>
        </p:nvSpPr>
        <p:spPr>
          <a:xfrm>
            <a:off x="7282661" y="2667389"/>
            <a:ext cx="606175" cy="681269"/>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Arrow Connector 17">
            <a:extLst>
              <a:ext uri="{FF2B5EF4-FFF2-40B4-BE49-F238E27FC236}">
                <a16:creationId xmlns:a16="http://schemas.microsoft.com/office/drawing/2014/main" id="{257D728B-C00E-4442-90B5-6FAD4405ACEB}"/>
              </a:ext>
            </a:extLst>
          </p:cNvPr>
          <p:cNvCxnSpPr>
            <a:cxnSpLocks/>
          </p:cNvCxnSpPr>
          <p:nvPr/>
        </p:nvCxnSpPr>
        <p:spPr>
          <a:xfrm flipH="1">
            <a:off x="7585750" y="3261567"/>
            <a:ext cx="1130157" cy="108625"/>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F9B157A-A88E-49CE-A33F-F4E48CFEB9EE}"/>
              </a:ext>
            </a:extLst>
          </p:cNvPr>
          <p:cNvSpPr txBox="1"/>
          <p:nvPr/>
        </p:nvSpPr>
        <p:spPr>
          <a:xfrm>
            <a:off x="8488164" y="4302939"/>
            <a:ext cx="2763749" cy="369332"/>
          </a:xfrm>
          <a:prstGeom prst="rect">
            <a:avLst/>
          </a:prstGeom>
          <a:noFill/>
        </p:spPr>
        <p:txBody>
          <a:bodyPr wrap="square" rtlCol="0">
            <a:spAutoFit/>
          </a:bodyPr>
          <a:lstStyle/>
          <a:p>
            <a:r>
              <a:rPr lang="en-GB" dirty="0"/>
              <a:t>Entry Level</a:t>
            </a:r>
          </a:p>
        </p:txBody>
      </p:sp>
      <p:cxnSp>
        <p:nvCxnSpPr>
          <p:cNvPr id="20" name="Straight Arrow Connector 19">
            <a:extLst>
              <a:ext uri="{FF2B5EF4-FFF2-40B4-BE49-F238E27FC236}">
                <a16:creationId xmlns:a16="http://schemas.microsoft.com/office/drawing/2014/main" id="{4C44A56B-5F2F-405E-8148-89B0ADC86666}"/>
              </a:ext>
            </a:extLst>
          </p:cNvPr>
          <p:cNvCxnSpPr>
            <a:cxnSpLocks/>
          </p:cNvCxnSpPr>
          <p:nvPr/>
        </p:nvCxnSpPr>
        <p:spPr>
          <a:xfrm flipH="1">
            <a:off x="7585750" y="4533739"/>
            <a:ext cx="811658" cy="159447"/>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DB735C1-EEE8-4F11-ACB3-73AE9447F58C}"/>
              </a:ext>
            </a:extLst>
          </p:cNvPr>
          <p:cNvSpPr txBox="1"/>
          <p:nvPr/>
        </p:nvSpPr>
        <p:spPr>
          <a:xfrm>
            <a:off x="8715907" y="2992713"/>
            <a:ext cx="2763749" cy="1200329"/>
          </a:xfrm>
          <a:prstGeom prst="rect">
            <a:avLst/>
          </a:prstGeom>
          <a:noFill/>
        </p:spPr>
        <p:txBody>
          <a:bodyPr wrap="square" rtlCol="0">
            <a:spAutoFit/>
          </a:bodyPr>
          <a:lstStyle/>
          <a:p>
            <a:r>
              <a:rPr lang="en-GB" dirty="0"/>
              <a:t>Box UPPER bound level to use as stop loss</a:t>
            </a:r>
          </a:p>
          <a:p>
            <a:r>
              <a:rPr lang="en-GB" dirty="0"/>
              <a:t>This value is in the buffer</a:t>
            </a:r>
          </a:p>
          <a:p>
            <a:endParaRPr lang="en-GB" dirty="0"/>
          </a:p>
        </p:txBody>
      </p:sp>
    </p:spTree>
    <p:extLst>
      <p:ext uri="{BB962C8B-B14F-4D97-AF65-F5344CB8AC3E}">
        <p14:creationId xmlns:p14="http://schemas.microsoft.com/office/powerpoint/2010/main" val="4192007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4000" b="1"/>
              <a:t>Terminology 2</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590719" y="2330505"/>
            <a:ext cx="4559425" cy="3979585"/>
          </a:xfrm>
        </p:spPr>
        <p:txBody>
          <a:bodyPr anchor="ctr">
            <a:normAutofit/>
          </a:bodyPr>
          <a:lstStyle/>
          <a:p>
            <a:r>
              <a:rPr lang="en-GB" sz="2000" dirty="0"/>
              <a:t>In the .mq4 file </a:t>
            </a:r>
            <a:r>
              <a:rPr lang="en-GB" sz="2000" dirty="0">
                <a:sym typeface="Wingdings" panose="05000000000000000000" pitchFamily="2" charset="2"/>
              </a:rPr>
              <a:t> </a:t>
            </a:r>
            <a:r>
              <a:rPr lang="en-GB" sz="2000" dirty="0"/>
              <a:t>The expected target = extent of move to look for</a:t>
            </a:r>
          </a:p>
          <a:p>
            <a:r>
              <a:rPr lang="en-GB" sz="2000" dirty="0"/>
              <a:t>Pips and points: in my account 10 pips equals to 1 point</a:t>
            </a:r>
          </a:p>
          <a:p>
            <a:r>
              <a:rPr lang="en-GB" sz="2000" dirty="0"/>
              <a:t>As in the example here, 161 pips means 16.1 </a:t>
            </a:r>
            <a:r>
              <a:rPr lang="en-GB" sz="2000"/>
              <a:t>points move.</a:t>
            </a:r>
          </a:p>
        </p:txBody>
      </p:sp>
      <p:pic>
        <p:nvPicPr>
          <p:cNvPr id="7" name="Picture 6">
            <a:extLst>
              <a:ext uri="{FF2B5EF4-FFF2-40B4-BE49-F238E27FC236}">
                <a16:creationId xmlns:a16="http://schemas.microsoft.com/office/drawing/2014/main" id="{3D38A332-ABA1-48AC-B338-264594D43331}"/>
              </a:ext>
            </a:extLst>
          </p:cNvPr>
          <p:cNvPicPr>
            <a:picLocks noChangeAspect="1"/>
          </p:cNvPicPr>
          <p:nvPr/>
        </p:nvPicPr>
        <p:blipFill rotWithShape="1">
          <a:blip r:embed="rId2"/>
          <a:srcRect r="12999" b="-4"/>
          <a:stretch/>
        </p:blipFill>
        <p:spPr>
          <a:xfrm>
            <a:off x="5977788" y="799352"/>
            <a:ext cx="5425410" cy="5259296"/>
          </a:xfrm>
          <a:prstGeom prst="rect">
            <a:avLst/>
          </a:prstGeom>
        </p:spPr>
      </p:pic>
    </p:spTree>
    <p:extLst>
      <p:ext uri="{BB962C8B-B14F-4D97-AF65-F5344CB8AC3E}">
        <p14:creationId xmlns:p14="http://schemas.microsoft.com/office/powerpoint/2010/main" val="22238050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ECDA6-D095-4BF0-9F0D-68A3659EE441}"/>
              </a:ext>
            </a:extLst>
          </p:cNvPr>
          <p:cNvSpPr>
            <a:spLocks noGrp="1"/>
          </p:cNvSpPr>
          <p:nvPr>
            <p:ph type="title"/>
          </p:nvPr>
        </p:nvSpPr>
        <p:spPr/>
        <p:txBody>
          <a:bodyPr/>
          <a:lstStyle/>
          <a:p>
            <a:r>
              <a:rPr lang="en-GB" dirty="0"/>
              <a:t>Indicator Rationale</a:t>
            </a:r>
          </a:p>
        </p:txBody>
      </p:sp>
      <p:sp>
        <p:nvSpPr>
          <p:cNvPr id="3" name="Content Placeholder 2">
            <a:extLst>
              <a:ext uri="{FF2B5EF4-FFF2-40B4-BE49-F238E27FC236}">
                <a16:creationId xmlns:a16="http://schemas.microsoft.com/office/drawing/2014/main" id="{FAD10C3E-AE22-4A81-9962-578501D24896}"/>
              </a:ext>
            </a:extLst>
          </p:cNvPr>
          <p:cNvSpPr>
            <a:spLocks noGrp="1"/>
          </p:cNvSpPr>
          <p:nvPr>
            <p:ph idx="1"/>
          </p:nvPr>
        </p:nvSpPr>
        <p:spPr/>
        <p:txBody>
          <a:bodyPr>
            <a:normAutofit fontScale="92500" lnSpcReduction="10000"/>
          </a:bodyPr>
          <a:lstStyle/>
          <a:p>
            <a:r>
              <a:rPr lang="en-GB" dirty="0"/>
              <a:t>The indicator comprises 4 detection rules:</a:t>
            </a:r>
          </a:p>
          <a:p>
            <a:pPr lvl="1"/>
            <a:r>
              <a:rPr lang="en-GB" dirty="0"/>
              <a:t>2 for buy signals</a:t>
            </a:r>
          </a:p>
          <a:p>
            <a:pPr lvl="1"/>
            <a:r>
              <a:rPr lang="en-GB" dirty="0"/>
              <a:t>2 for sell signals</a:t>
            </a:r>
          </a:p>
          <a:p>
            <a:pPr marL="457200" lvl="1" indent="0">
              <a:buNone/>
            </a:pPr>
            <a:endParaRPr lang="en-GB" dirty="0"/>
          </a:p>
          <a:p>
            <a:r>
              <a:rPr lang="en-GB" b="1" dirty="0"/>
              <a:t>These 4 detection rules must remain the same but will have to be controlled by 2 general rules</a:t>
            </a:r>
          </a:p>
          <a:p>
            <a:pPr lvl="1"/>
            <a:r>
              <a:rPr lang="en-GB" dirty="0"/>
              <a:t>1</a:t>
            </a:r>
            <a:r>
              <a:rPr lang="en-GB" baseline="30000" dirty="0"/>
              <a:t>st</a:t>
            </a:r>
            <a:r>
              <a:rPr lang="en-GB" dirty="0"/>
              <a:t> Rule – Expected market move to look for</a:t>
            </a:r>
          </a:p>
          <a:p>
            <a:pPr lvl="1"/>
            <a:r>
              <a:rPr lang="en-GB" dirty="0"/>
              <a:t>2</a:t>
            </a:r>
            <a:r>
              <a:rPr lang="en-GB" baseline="30000" dirty="0"/>
              <a:t>nd</a:t>
            </a:r>
            <a:r>
              <a:rPr lang="en-GB" dirty="0"/>
              <a:t> Rule – Market goes against the current signal as triggered by one of the 4 rules above</a:t>
            </a:r>
          </a:p>
          <a:p>
            <a:pPr>
              <a:buFont typeface="Wingdings" panose="05000000000000000000" pitchFamily="2" charset="2"/>
              <a:buChar char="à"/>
            </a:pPr>
            <a:r>
              <a:rPr lang="en-GB" dirty="0">
                <a:sym typeface="Wingdings" panose="05000000000000000000" pitchFamily="2" charset="2"/>
              </a:rPr>
              <a:t>These 2 general rules oversight the functioning of the 4 detection rules.</a:t>
            </a:r>
          </a:p>
          <a:p>
            <a:pPr>
              <a:buFont typeface="Wingdings" panose="05000000000000000000" pitchFamily="2" charset="2"/>
              <a:buChar char="à"/>
            </a:pPr>
            <a:r>
              <a:rPr lang="en-GB" sz="3900" b="1" dirty="0">
                <a:sym typeface="Wingdings" panose="05000000000000000000" pitchFamily="2" charset="2"/>
              </a:rPr>
              <a:t>THE 2</a:t>
            </a:r>
            <a:r>
              <a:rPr lang="en-GB" sz="3900" b="1" baseline="30000" dirty="0">
                <a:sym typeface="Wingdings" panose="05000000000000000000" pitchFamily="2" charset="2"/>
              </a:rPr>
              <a:t>ND</a:t>
            </a:r>
            <a:r>
              <a:rPr lang="en-GB" sz="3900" b="1" dirty="0">
                <a:sym typeface="Wingdings" panose="05000000000000000000" pitchFamily="2" charset="2"/>
              </a:rPr>
              <a:t> RULE IS THE ONE YOU NEED TO WORK ON</a:t>
            </a:r>
            <a:endParaRPr lang="en-GB" sz="3900" b="1" dirty="0"/>
          </a:p>
          <a:p>
            <a:pPr lvl="1"/>
            <a:endParaRPr lang="en-GB" dirty="0"/>
          </a:p>
        </p:txBody>
      </p:sp>
    </p:spTree>
    <p:extLst>
      <p:ext uri="{BB962C8B-B14F-4D97-AF65-F5344CB8AC3E}">
        <p14:creationId xmlns:p14="http://schemas.microsoft.com/office/powerpoint/2010/main" val="6852871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D4E18-F334-4DF2-8CCD-6C9CFED66F6B}"/>
              </a:ext>
            </a:extLst>
          </p:cNvPr>
          <p:cNvSpPr>
            <a:spLocks noGrp="1"/>
          </p:cNvSpPr>
          <p:nvPr>
            <p:ph type="title"/>
          </p:nvPr>
        </p:nvSpPr>
        <p:spPr/>
        <p:txBody>
          <a:bodyPr/>
          <a:lstStyle/>
          <a:p>
            <a:r>
              <a:rPr lang="en-GB" dirty="0"/>
              <a:t>The 2 general rules…</a:t>
            </a:r>
            <a:br>
              <a:rPr lang="en-GB" dirty="0"/>
            </a:br>
            <a:endParaRPr lang="en-GB" dirty="0"/>
          </a:p>
        </p:txBody>
      </p:sp>
      <p:sp>
        <p:nvSpPr>
          <p:cNvPr id="3" name="Content Placeholder 2">
            <a:extLst>
              <a:ext uri="{FF2B5EF4-FFF2-40B4-BE49-F238E27FC236}">
                <a16:creationId xmlns:a16="http://schemas.microsoft.com/office/drawing/2014/main" id="{58EF0F4F-B014-443C-B85E-47008273223C}"/>
              </a:ext>
            </a:extLst>
          </p:cNvPr>
          <p:cNvSpPr>
            <a:spLocks noGrp="1"/>
          </p:cNvSpPr>
          <p:nvPr>
            <p:ph sz="half" idx="1"/>
          </p:nvPr>
        </p:nvSpPr>
        <p:spPr>
          <a:xfrm>
            <a:off x="462844" y="1125714"/>
            <a:ext cx="11015133" cy="4351338"/>
          </a:xfrm>
        </p:spPr>
        <p:txBody>
          <a:bodyPr>
            <a:normAutofit lnSpcReduction="10000"/>
          </a:bodyPr>
          <a:lstStyle/>
          <a:p>
            <a:r>
              <a:rPr lang="en-GB" dirty="0"/>
              <a:t>1</a:t>
            </a:r>
            <a:r>
              <a:rPr lang="en-GB" baseline="30000" dirty="0"/>
              <a:t>st</a:t>
            </a:r>
            <a:r>
              <a:rPr lang="en-GB" dirty="0"/>
              <a:t> Rule – Expected market move to look for</a:t>
            </a:r>
          </a:p>
          <a:p>
            <a:endParaRPr lang="en-GB" dirty="0"/>
          </a:p>
          <a:p>
            <a:pPr lvl="1"/>
            <a:r>
              <a:rPr lang="en-GB" dirty="0"/>
              <a:t>THIS RULE REMAINS THE SAME. SEE EARLIER IN THE PRESENTATION (SLIDE 4)</a:t>
            </a:r>
          </a:p>
        </p:txBody>
      </p:sp>
      <p:sp>
        <p:nvSpPr>
          <p:cNvPr id="7" name="Content Placeholder 3">
            <a:extLst>
              <a:ext uri="{FF2B5EF4-FFF2-40B4-BE49-F238E27FC236}">
                <a16:creationId xmlns:a16="http://schemas.microsoft.com/office/drawing/2014/main" id="{5D1822CE-EC15-3582-3B51-67D2974F3270}"/>
              </a:ext>
            </a:extLst>
          </p:cNvPr>
          <p:cNvSpPr>
            <a:spLocks noGrp="1"/>
          </p:cNvSpPr>
          <p:nvPr>
            <p:ph sz="half" idx="2"/>
          </p:nvPr>
        </p:nvSpPr>
        <p:spPr>
          <a:xfrm>
            <a:off x="462844" y="2506663"/>
            <a:ext cx="10766778" cy="4351337"/>
          </a:xfrm>
        </p:spPr>
        <p:txBody>
          <a:bodyPr>
            <a:normAutofit lnSpcReduction="10000"/>
          </a:bodyPr>
          <a:lstStyle/>
          <a:p>
            <a:r>
              <a:rPr lang="en-GB" dirty="0"/>
              <a:t>2</a:t>
            </a:r>
            <a:r>
              <a:rPr lang="en-GB" baseline="30000" dirty="0"/>
              <a:t>nd</a:t>
            </a:r>
            <a:r>
              <a:rPr lang="en-GB" dirty="0"/>
              <a:t> Rule – Market goes against the current signal</a:t>
            </a:r>
          </a:p>
          <a:p>
            <a:pPr lvl="1"/>
            <a:r>
              <a:rPr lang="en-GB" dirty="0"/>
              <a:t>This rule will now have to be divided into 2 SUB-RULES	:</a:t>
            </a:r>
          </a:p>
          <a:p>
            <a:pPr lvl="1"/>
            <a:r>
              <a:rPr lang="en-GB" dirty="0"/>
              <a:t>RULE 2a</a:t>
            </a:r>
          </a:p>
          <a:p>
            <a:pPr lvl="2"/>
            <a:r>
              <a:rPr lang="en-GB" dirty="0"/>
              <a:t>This rule has to be used when the indicator initialises and draws the </a:t>
            </a:r>
            <a:r>
              <a:rPr lang="en-GB" b="1" u="sng" dirty="0"/>
              <a:t>first signal </a:t>
            </a:r>
            <a:r>
              <a:rPr lang="en-GB" dirty="0"/>
              <a:t>OR when a counter reaches a certain value (SEE LATER) OR the market reached the </a:t>
            </a:r>
            <a:r>
              <a:rPr lang="en-GB" i="1" dirty="0"/>
              <a:t>extent of market to look for</a:t>
            </a:r>
            <a:endParaRPr lang="en-GB" dirty="0"/>
          </a:p>
          <a:p>
            <a:pPr lvl="2"/>
            <a:r>
              <a:rPr lang="en-GB" dirty="0"/>
              <a:t>If the market goes against this first signal, then this rule </a:t>
            </a:r>
            <a:r>
              <a:rPr lang="en-GB" b="1" u="sng" dirty="0"/>
              <a:t>deactivates</a:t>
            </a:r>
            <a:r>
              <a:rPr lang="en-GB" dirty="0"/>
              <a:t> the 4 detection rules when the market goes against this first BUY/SELL signal.</a:t>
            </a:r>
          </a:p>
          <a:p>
            <a:pPr lvl="2"/>
            <a:r>
              <a:rPr lang="en-GB" dirty="0"/>
              <a:t>A Signal is a box drawn in the chart which comprises an </a:t>
            </a:r>
            <a:r>
              <a:rPr lang="en-GB" b="1" dirty="0"/>
              <a:t>entry price </a:t>
            </a:r>
            <a:r>
              <a:rPr lang="en-GB" dirty="0"/>
              <a:t>and also a </a:t>
            </a:r>
            <a:r>
              <a:rPr lang="en-GB" b="1" dirty="0"/>
              <a:t>lower/upper bound </a:t>
            </a:r>
            <a:r>
              <a:rPr lang="en-GB" dirty="0"/>
              <a:t>value to use as </a:t>
            </a:r>
            <a:r>
              <a:rPr lang="en-GB" b="1" dirty="0"/>
              <a:t>SL.</a:t>
            </a:r>
            <a:r>
              <a:rPr lang="en-GB" dirty="0"/>
              <a:t> If this value is hit by the market, the indicator will draw a box named MARKET REVERSAL. This is a signal/box that does not have ANYTHING to do with the 4 detection rules.</a:t>
            </a:r>
          </a:p>
          <a:p>
            <a:pPr marL="457200" lvl="1" indent="0">
              <a:buNone/>
            </a:pPr>
            <a:r>
              <a:rPr lang="en-GB" dirty="0">
                <a:sym typeface="Wingdings" panose="05000000000000000000" pitchFamily="2" charset="2"/>
              </a:rPr>
              <a:t> </a:t>
            </a:r>
            <a:r>
              <a:rPr lang="en-GB" i="1" dirty="0">
                <a:sym typeface="Wingdings" panose="05000000000000000000" pitchFamily="2" charset="2"/>
              </a:rPr>
              <a:t>The lower/upper bound of this </a:t>
            </a:r>
            <a:r>
              <a:rPr lang="en-GB" b="1" i="1" u="sng" dirty="0">
                <a:sym typeface="Wingdings" panose="05000000000000000000" pitchFamily="2" charset="2"/>
              </a:rPr>
              <a:t>first signal/box </a:t>
            </a:r>
            <a:r>
              <a:rPr lang="en-GB" i="1" dirty="0">
                <a:sym typeface="Wingdings" panose="05000000000000000000" pitchFamily="2" charset="2"/>
              </a:rPr>
              <a:t>will be the entry point of the next signal</a:t>
            </a:r>
            <a:r>
              <a:rPr lang="en-GB" dirty="0">
                <a:sym typeface="Wingdings" panose="05000000000000000000" pitchFamily="2" charset="2"/>
              </a:rPr>
              <a:t>.</a:t>
            </a:r>
            <a:endParaRPr lang="en-GB" dirty="0"/>
          </a:p>
          <a:p>
            <a:pPr lvl="1"/>
            <a:endParaRPr lang="en-GB" dirty="0"/>
          </a:p>
        </p:txBody>
      </p:sp>
    </p:spTree>
    <p:extLst>
      <p:ext uri="{BB962C8B-B14F-4D97-AF65-F5344CB8AC3E}">
        <p14:creationId xmlns:p14="http://schemas.microsoft.com/office/powerpoint/2010/main" val="1636787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D4E18-F334-4DF2-8CCD-6C9CFED66F6B}"/>
              </a:ext>
            </a:extLst>
          </p:cNvPr>
          <p:cNvSpPr>
            <a:spLocks noGrp="1"/>
          </p:cNvSpPr>
          <p:nvPr>
            <p:ph type="title"/>
          </p:nvPr>
        </p:nvSpPr>
        <p:spPr/>
        <p:txBody>
          <a:bodyPr>
            <a:normAutofit fontScale="90000"/>
          </a:bodyPr>
          <a:lstStyle/>
          <a:p>
            <a:pPr marL="571500" indent="-571500">
              <a:buFont typeface="Arial" panose="020B0604020202020204" pitchFamily="34" charset="0"/>
              <a:buChar char="•"/>
            </a:pPr>
            <a:r>
              <a:rPr lang="en-GB" b="1" dirty="0"/>
              <a:t>The rule 2b</a:t>
            </a:r>
            <a:br>
              <a:rPr lang="en-GB" b="1" dirty="0"/>
            </a:br>
            <a:br>
              <a:rPr lang="en-GB" dirty="0"/>
            </a:br>
            <a:endParaRPr lang="en-GB" dirty="0"/>
          </a:p>
        </p:txBody>
      </p:sp>
      <p:sp>
        <p:nvSpPr>
          <p:cNvPr id="7" name="Content Placeholder 3">
            <a:extLst>
              <a:ext uri="{FF2B5EF4-FFF2-40B4-BE49-F238E27FC236}">
                <a16:creationId xmlns:a16="http://schemas.microsoft.com/office/drawing/2014/main" id="{5D1822CE-EC15-3582-3B51-67D2974F3270}"/>
              </a:ext>
            </a:extLst>
          </p:cNvPr>
          <p:cNvSpPr>
            <a:spLocks noGrp="1"/>
          </p:cNvSpPr>
          <p:nvPr>
            <p:ph sz="half" idx="2"/>
          </p:nvPr>
        </p:nvSpPr>
        <p:spPr>
          <a:xfrm>
            <a:off x="496711" y="869245"/>
            <a:ext cx="10766778" cy="5825066"/>
          </a:xfrm>
        </p:spPr>
        <p:txBody>
          <a:bodyPr>
            <a:normAutofit fontScale="85000" lnSpcReduction="20000"/>
          </a:bodyPr>
          <a:lstStyle/>
          <a:p>
            <a:pPr marL="0" indent="0">
              <a:buNone/>
            </a:pPr>
            <a:endParaRPr lang="en-GB" dirty="0"/>
          </a:p>
          <a:p>
            <a:pPr lvl="1"/>
            <a:r>
              <a:rPr lang="en-GB" dirty="0"/>
              <a:t>This rule only applies IF the market goes against the current signal and the signal is NOT the first one when the indicator is initialised OR is not the first one as counted by a counter (SEE LATER LAST POINT IN THIS SLIDE; this is the counter mentioned in the previous slide)</a:t>
            </a:r>
          </a:p>
          <a:p>
            <a:pPr lvl="1"/>
            <a:r>
              <a:rPr lang="en-GB" dirty="0"/>
              <a:t>If the second signal reached </a:t>
            </a:r>
            <a:r>
              <a:rPr lang="en-GB" i="1" dirty="0"/>
              <a:t>the extent of market to look for</a:t>
            </a:r>
            <a:r>
              <a:rPr lang="en-GB" dirty="0"/>
              <a:t>, then the 1</a:t>
            </a:r>
            <a:r>
              <a:rPr lang="en-GB" baseline="30000" dirty="0"/>
              <a:t>st</a:t>
            </a:r>
            <a:r>
              <a:rPr lang="en-GB" dirty="0"/>
              <a:t> rule will be used: This Rule </a:t>
            </a:r>
            <a:r>
              <a:rPr lang="en-GB" b="1" u="sng" dirty="0"/>
              <a:t>activates</a:t>
            </a:r>
            <a:r>
              <a:rPr lang="en-GB" dirty="0"/>
              <a:t> the 4 detection rules IF a given market move has been reached. SEE SLIDE 4 for details about the 1</a:t>
            </a:r>
            <a:r>
              <a:rPr lang="en-GB" baseline="30000" dirty="0"/>
              <a:t>st</a:t>
            </a:r>
            <a:r>
              <a:rPr lang="en-GB" dirty="0"/>
              <a:t> rule.</a:t>
            </a:r>
          </a:p>
          <a:p>
            <a:pPr lvl="1"/>
            <a:r>
              <a:rPr lang="en-GB" sz="3000" b="1" dirty="0"/>
              <a:t>This is the IMPORTANT PART: for the second signal the market will go against this signal ONLY if the market crosses the maximum favourable excursion of the previous signal (in this </a:t>
            </a:r>
            <a:r>
              <a:rPr lang="en-GB" sz="3000" b="1"/>
              <a:t>explanation the first signal).</a:t>
            </a:r>
            <a:endParaRPr lang="en-GB" sz="3000" b="1" dirty="0"/>
          </a:p>
          <a:p>
            <a:pPr lvl="1"/>
            <a:r>
              <a:rPr lang="en-GB" dirty="0"/>
              <a:t>The IMPORTANT PART IS REITERATED UNTIL:</a:t>
            </a:r>
          </a:p>
          <a:p>
            <a:pPr lvl="1"/>
            <a:endParaRPr lang="en-GB" dirty="0"/>
          </a:p>
          <a:p>
            <a:pPr marL="914400" lvl="2" indent="0">
              <a:buNone/>
            </a:pPr>
            <a:r>
              <a:rPr lang="en-GB" dirty="0">
                <a:sym typeface="Wingdings" panose="05000000000000000000" pitchFamily="2" charset="2"/>
              </a:rPr>
              <a:t> </a:t>
            </a:r>
            <a:r>
              <a:rPr lang="en-GB" dirty="0"/>
              <a:t>THE MARKET REACHES THE EXTENT TO LOOK FOR SET FOR THE INDICATOR in the input tab</a:t>
            </a:r>
          </a:p>
          <a:p>
            <a:pPr marL="914400" lvl="2" indent="0">
              <a:buNone/>
            </a:pPr>
            <a:r>
              <a:rPr lang="en-GB" dirty="0"/>
              <a:t>(the 4 detection rules are activated and a counter called </a:t>
            </a:r>
            <a:r>
              <a:rPr lang="en-GB" i="1" dirty="0"/>
              <a:t>2b_rule_counter </a:t>
            </a:r>
            <a:r>
              <a:rPr lang="en-GB" dirty="0"/>
              <a:t>is set to 1 when any of the 4 detection rules are triggered)</a:t>
            </a:r>
          </a:p>
          <a:p>
            <a:pPr marL="914400" lvl="2" indent="0">
              <a:buNone/>
            </a:pPr>
            <a:endParaRPr lang="en-GB" dirty="0"/>
          </a:p>
          <a:p>
            <a:pPr marL="914400" lvl="2" indent="0">
              <a:buNone/>
            </a:pPr>
            <a:r>
              <a:rPr lang="en-GB" dirty="0"/>
              <a:t>OR</a:t>
            </a:r>
          </a:p>
          <a:p>
            <a:pPr marL="914400" lvl="2" indent="0">
              <a:buNone/>
            </a:pPr>
            <a:endParaRPr lang="en-GB" dirty="0"/>
          </a:p>
          <a:p>
            <a:pPr marL="914400" lvl="2" indent="0">
              <a:buNone/>
            </a:pPr>
            <a:r>
              <a:rPr lang="en-GB" dirty="0">
                <a:sym typeface="Wingdings" panose="05000000000000000000" pitchFamily="2" charset="2"/>
              </a:rPr>
              <a:t> T</a:t>
            </a:r>
            <a:r>
              <a:rPr lang="en-GB" dirty="0"/>
              <a:t>he maximum number of times to apply this 2b rule has been reached (let’s call this </a:t>
            </a:r>
            <a:r>
              <a:rPr lang="en-GB" i="1" dirty="0"/>
              <a:t>2b_rule_counter</a:t>
            </a:r>
            <a:r>
              <a:rPr lang="en-GB" dirty="0"/>
              <a:t>); if this is reached the 4 detection rules are activated, and this counter is set to 1 when 1 detection rule is triggered, meaning the first signal of a new cycle has occurred.</a:t>
            </a:r>
          </a:p>
          <a:p>
            <a:pPr lvl="2"/>
            <a:endParaRPr lang="en-GB" dirty="0"/>
          </a:p>
          <a:p>
            <a:pPr lvl="2"/>
            <a:endParaRPr lang="en-GB" dirty="0"/>
          </a:p>
          <a:p>
            <a:pPr marL="457200" lvl="1" indent="0">
              <a:buNone/>
            </a:pPr>
            <a:endParaRPr lang="en-GB" dirty="0"/>
          </a:p>
        </p:txBody>
      </p:sp>
    </p:spTree>
    <p:extLst>
      <p:ext uri="{BB962C8B-B14F-4D97-AF65-F5344CB8AC3E}">
        <p14:creationId xmlns:p14="http://schemas.microsoft.com/office/powerpoint/2010/main" val="5045467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90719" y="547910"/>
            <a:ext cx="4560584" cy="1128068"/>
          </a:xfrm>
        </p:spPr>
        <p:txBody>
          <a:bodyPr anchor="ctr">
            <a:normAutofit/>
          </a:bodyPr>
          <a:lstStyle/>
          <a:p>
            <a:r>
              <a:rPr lang="en-GB" sz="2500" b="1" dirty="0"/>
              <a:t>LET’S SEE AN EXAMPLE OF THIS CYCLE – PART 1</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591878" y="2124301"/>
            <a:ext cx="4559425" cy="3979585"/>
          </a:xfrm>
        </p:spPr>
        <p:txBody>
          <a:bodyPr anchor="ctr">
            <a:normAutofit/>
          </a:bodyPr>
          <a:lstStyle/>
          <a:p>
            <a:pPr marL="0" indent="0">
              <a:buNone/>
            </a:pPr>
            <a:r>
              <a:rPr lang="en-GB" sz="2400" dirty="0"/>
              <a:t>IN THE </a:t>
            </a:r>
            <a:r>
              <a:rPr lang="en-GB" sz="2400"/>
              <a:t>PICTURE YOU </a:t>
            </a:r>
            <a:r>
              <a:rPr lang="en-GB" sz="2400" dirty="0"/>
              <a:t>CAN SEE HOW THE INDICATOR IS CURRENTLY WORKING. IN MARKET CONDITIONS SUCH AS THOSE IN THIS CHART, THERE ARE TOO MANY FALSE SIGNALS</a:t>
            </a:r>
          </a:p>
          <a:p>
            <a:pPr>
              <a:buFont typeface="Wingdings" panose="05000000000000000000" pitchFamily="2" charset="2"/>
              <a:buChar char="à"/>
            </a:pPr>
            <a:r>
              <a:rPr lang="en-GB" sz="2400" dirty="0">
                <a:sym typeface="Wingdings" panose="05000000000000000000" pitchFamily="2" charset="2"/>
              </a:rPr>
              <a:t>THE RULE 2b will help to get rid of many of these signals.</a:t>
            </a:r>
          </a:p>
          <a:p>
            <a:pPr>
              <a:buFont typeface="Wingdings" panose="05000000000000000000" pitchFamily="2" charset="2"/>
              <a:buChar char="à"/>
            </a:pPr>
            <a:endParaRPr lang="en-GB" sz="2400" dirty="0"/>
          </a:p>
        </p:txBody>
      </p:sp>
      <p:pic>
        <p:nvPicPr>
          <p:cNvPr id="8" name="Picture 7">
            <a:extLst>
              <a:ext uri="{FF2B5EF4-FFF2-40B4-BE49-F238E27FC236}">
                <a16:creationId xmlns:a16="http://schemas.microsoft.com/office/drawing/2014/main" id="{317F6F22-3E2D-7FA2-6DEA-1EF867E3BEF6}"/>
              </a:ext>
            </a:extLst>
          </p:cNvPr>
          <p:cNvPicPr>
            <a:picLocks noChangeAspect="1"/>
          </p:cNvPicPr>
          <p:nvPr/>
        </p:nvPicPr>
        <p:blipFill rotWithShape="1">
          <a:blip r:embed="rId2"/>
          <a:srcRect l="24815" t="14879" r="48500" b="47784"/>
          <a:stretch/>
        </p:blipFill>
        <p:spPr>
          <a:xfrm>
            <a:off x="5678310" y="2124301"/>
            <a:ext cx="6157244" cy="2899254"/>
          </a:xfrm>
          <a:prstGeom prst="rect">
            <a:avLst/>
          </a:prstGeom>
        </p:spPr>
      </p:pic>
    </p:spTree>
    <p:extLst>
      <p:ext uri="{BB962C8B-B14F-4D97-AF65-F5344CB8AC3E}">
        <p14:creationId xmlns:p14="http://schemas.microsoft.com/office/powerpoint/2010/main" val="22993209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90719" y="547910"/>
            <a:ext cx="4560584" cy="1128068"/>
          </a:xfrm>
        </p:spPr>
        <p:txBody>
          <a:bodyPr anchor="ctr">
            <a:normAutofit/>
          </a:bodyPr>
          <a:lstStyle/>
          <a:p>
            <a:r>
              <a:rPr lang="en-GB" sz="2500" b="1" dirty="0"/>
              <a:t>LET’S SEE AN EXAMPLE OF THIS CYCLE – PART 2</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591878" y="2124301"/>
            <a:ext cx="4559425" cy="3979585"/>
          </a:xfrm>
        </p:spPr>
        <p:txBody>
          <a:bodyPr anchor="ctr">
            <a:normAutofit/>
          </a:bodyPr>
          <a:lstStyle/>
          <a:p>
            <a:pPr marL="0" indent="0">
              <a:buNone/>
            </a:pPr>
            <a:r>
              <a:rPr lang="en-GB" sz="2400" dirty="0"/>
              <a:t>CONSIDER THE FIRST BUY SIGNAL AS THE FIRST SIGNAL WHEN THE INDICATOR IS INITIALIASED </a:t>
            </a:r>
          </a:p>
        </p:txBody>
      </p:sp>
      <p:pic>
        <p:nvPicPr>
          <p:cNvPr id="8" name="Picture 7">
            <a:extLst>
              <a:ext uri="{FF2B5EF4-FFF2-40B4-BE49-F238E27FC236}">
                <a16:creationId xmlns:a16="http://schemas.microsoft.com/office/drawing/2014/main" id="{317F6F22-3E2D-7FA2-6DEA-1EF867E3BEF6}"/>
              </a:ext>
            </a:extLst>
          </p:cNvPr>
          <p:cNvPicPr>
            <a:picLocks noChangeAspect="1"/>
          </p:cNvPicPr>
          <p:nvPr/>
        </p:nvPicPr>
        <p:blipFill rotWithShape="1">
          <a:blip r:embed="rId2"/>
          <a:srcRect l="24815" t="14879" r="56258" b="47784"/>
          <a:stretch/>
        </p:blipFill>
        <p:spPr>
          <a:xfrm>
            <a:off x="5151303" y="754114"/>
            <a:ext cx="7040697" cy="4674221"/>
          </a:xfrm>
          <a:prstGeom prst="rect">
            <a:avLst/>
          </a:prstGeom>
        </p:spPr>
      </p:pic>
      <p:cxnSp>
        <p:nvCxnSpPr>
          <p:cNvPr id="4" name="Straight Arrow Connector 3">
            <a:extLst>
              <a:ext uri="{FF2B5EF4-FFF2-40B4-BE49-F238E27FC236}">
                <a16:creationId xmlns:a16="http://schemas.microsoft.com/office/drawing/2014/main" id="{4B726FB6-4D27-BDB2-FD8E-3482A750B09A}"/>
              </a:ext>
            </a:extLst>
          </p:cNvPr>
          <p:cNvCxnSpPr>
            <a:cxnSpLocks/>
          </p:cNvCxnSpPr>
          <p:nvPr/>
        </p:nvCxnSpPr>
        <p:spPr>
          <a:xfrm flipV="1">
            <a:off x="4432300" y="2948651"/>
            <a:ext cx="1851467" cy="632749"/>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65315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90719" y="547910"/>
            <a:ext cx="4560584" cy="1128068"/>
          </a:xfrm>
        </p:spPr>
        <p:txBody>
          <a:bodyPr anchor="ctr">
            <a:normAutofit/>
          </a:bodyPr>
          <a:lstStyle/>
          <a:p>
            <a:r>
              <a:rPr lang="en-GB" sz="2500" b="1" dirty="0"/>
              <a:t>LET’S SEE AN EXAMPLE OF THIS CYCLE – PART 3</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388616" y="1540807"/>
            <a:ext cx="4559425" cy="4674221"/>
          </a:xfrm>
        </p:spPr>
        <p:txBody>
          <a:bodyPr anchor="ctr">
            <a:normAutofit fontScale="70000" lnSpcReduction="20000"/>
          </a:bodyPr>
          <a:lstStyle/>
          <a:p>
            <a:r>
              <a:rPr lang="en-GB" sz="2400" dirty="0"/>
              <a:t>The extent to look for in this example is set to 1000</a:t>
            </a:r>
          </a:p>
          <a:p>
            <a:r>
              <a:rPr lang="en-GB" sz="2400" dirty="0"/>
              <a:t>During the first buy signal, the market hit the lower bound of the box and that is why a SELL signal was triggered (second signal of the cycle)</a:t>
            </a:r>
          </a:p>
          <a:p>
            <a:r>
              <a:rPr lang="en-GB" sz="2400" dirty="0"/>
              <a:t>At this point we are in the second signal (SELL)</a:t>
            </a:r>
          </a:p>
          <a:p>
            <a:r>
              <a:rPr lang="en-GB" sz="2400" dirty="0"/>
              <a:t>If the market reaches 1000 point in favour the 4 detection rules are activated again.</a:t>
            </a:r>
          </a:p>
          <a:p>
            <a:r>
              <a:rPr lang="en-GB" sz="2400" dirty="0"/>
              <a:t>But the market goes against the sell signal and a new buy signal (third signal) is created.</a:t>
            </a:r>
          </a:p>
          <a:p>
            <a:r>
              <a:rPr lang="en-GB" sz="2400" dirty="0"/>
              <a:t>WITH THE RULE 2B THE TRIGGER FOR THE MARKET REVERSAL SIGNAL WILL BE THE MAXIMUM FAVOURABLE EXTENT OF THE FIRST SIGNAL</a:t>
            </a:r>
          </a:p>
          <a:p>
            <a:r>
              <a:rPr lang="en-GB" sz="2400" dirty="0"/>
              <a:t>SINCE WE ARE IN THE SECOND SIGNAL (SELL), A BUY MARKET REVERSAL SIGNAL WILL NOT BE CREATED UNTIL WE REACH THE MAXIMUM FAVOURABLE EXTENT OF THE FIRST SIGNAL</a:t>
            </a:r>
          </a:p>
        </p:txBody>
      </p:sp>
      <p:pic>
        <p:nvPicPr>
          <p:cNvPr id="8" name="Picture 7">
            <a:extLst>
              <a:ext uri="{FF2B5EF4-FFF2-40B4-BE49-F238E27FC236}">
                <a16:creationId xmlns:a16="http://schemas.microsoft.com/office/drawing/2014/main" id="{317F6F22-3E2D-7FA2-6DEA-1EF867E3BEF6}"/>
              </a:ext>
            </a:extLst>
          </p:cNvPr>
          <p:cNvPicPr>
            <a:picLocks noChangeAspect="1"/>
          </p:cNvPicPr>
          <p:nvPr/>
        </p:nvPicPr>
        <p:blipFill rotWithShape="1">
          <a:blip r:embed="rId2"/>
          <a:srcRect l="24815" t="14879" r="56258" b="47784"/>
          <a:stretch/>
        </p:blipFill>
        <p:spPr>
          <a:xfrm>
            <a:off x="5151303" y="754114"/>
            <a:ext cx="7040697" cy="4674221"/>
          </a:xfrm>
          <a:prstGeom prst="rect">
            <a:avLst/>
          </a:prstGeom>
        </p:spPr>
      </p:pic>
      <p:cxnSp>
        <p:nvCxnSpPr>
          <p:cNvPr id="4" name="Straight Arrow Connector 3">
            <a:extLst>
              <a:ext uri="{FF2B5EF4-FFF2-40B4-BE49-F238E27FC236}">
                <a16:creationId xmlns:a16="http://schemas.microsoft.com/office/drawing/2014/main" id="{4B726FB6-4D27-BDB2-FD8E-3482A750B09A}"/>
              </a:ext>
            </a:extLst>
          </p:cNvPr>
          <p:cNvCxnSpPr>
            <a:cxnSpLocks/>
          </p:cNvCxnSpPr>
          <p:nvPr/>
        </p:nvCxnSpPr>
        <p:spPr>
          <a:xfrm>
            <a:off x="4845050" y="2412235"/>
            <a:ext cx="1850844" cy="1153467"/>
          </a:xfrm>
          <a:prstGeom prst="straightConnector1">
            <a:avLst/>
          </a:prstGeom>
          <a:ln w="1270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B886D4E1-94C2-264D-0463-92F328294DAF}"/>
              </a:ext>
            </a:extLst>
          </p:cNvPr>
          <p:cNvCxnSpPr>
            <a:cxnSpLocks/>
          </p:cNvCxnSpPr>
          <p:nvPr/>
        </p:nvCxnSpPr>
        <p:spPr>
          <a:xfrm>
            <a:off x="4737100" y="2755900"/>
            <a:ext cx="3302000" cy="939800"/>
          </a:xfrm>
          <a:prstGeom prst="straightConnector1">
            <a:avLst/>
          </a:prstGeom>
          <a:ln w="1270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7B6ACE82-4F2B-3DCF-C4D9-0B6BD4A3D588}"/>
              </a:ext>
            </a:extLst>
          </p:cNvPr>
          <p:cNvCxnSpPr>
            <a:cxnSpLocks/>
          </p:cNvCxnSpPr>
          <p:nvPr/>
        </p:nvCxnSpPr>
        <p:spPr>
          <a:xfrm flipV="1">
            <a:off x="4737100" y="2578100"/>
            <a:ext cx="2456726" cy="186690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37373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90719" y="547910"/>
            <a:ext cx="4560584" cy="1128068"/>
          </a:xfrm>
        </p:spPr>
        <p:txBody>
          <a:bodyPr anchor="ctr">
            <a:normAutofit/>
          </a:bodyPr>
          <a:lstStyle/>
          <a:p>
            <a:r>
              <a:rPr lang="en-GB" sz="2500" b="1" dirty="0"/>
              <a:t>LET’S SEE AN EXAMPLE OF THIS CYCLE – PART 4</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388616" y="1540807"/>
            <a:ext cx="4559425" cy="4674221"/>
          </a:xfrm>
        </p:spPr>
        <p:txBody>
          <a:bodyPr anchor="ctr">
            <a:normAutofit/>
          </a:bodyPr>
          <a:lstStyle/>
          <a:p>
            <a:r>
              <a:rPr lang="en-GB" sz="2400" dirty="0"/>
              <a:t>THIS WAY THE REST OF THE SIGNALS ARE NOT GOING TO OCCUR BECAUSE WE WOULD BE IN A SELL SIGNAL</a:t>
            </a:r>
          </a:p>
        </p:txBody>
      </p:sp>
      <p:pic>
        <p:nvPicPr>
          <p:cNvPr id="8" name="Picture 7">
            <a:extLst>
              <a:ext uri="{FF2B5EF4-FFF2-40B4-BE49-F238E27FC236}">
                <a16:creationId xmlns:a16="http://schemas.microsoft.com/office/drawing/2014/main" id="{317F6F22-3E2D-7FA2-6DEA-1EF867E3BEF6}"/>
              </a:ext>
            </a:extLst>
          </p:cNvPr>
          <p:cNvPicPr>
            <a:picLocks noChangeAspect="1"/>
          </p:cNvPicPr>
          <p:nvPr/>
        </p:nvPicPr>
        <p:blipFill rotWithShape="1">
          <a:blip r:embed="rId2"/>
          <a:srcRect l="24815" t="14879" r="56258" b="47784"/>
          <a:stretch/>
        </p:blipFill>
        <p:spPr>
          <a:xfrm>
            <a:off x="5151303" y="754114"/>
            <a:ext cx="7040697" cy="4674221"/>
          </a:xfrm>
          <a:prstGeom prst="rect">
            <a:avLst/>
          </a:prstGeom>
        </p:spPr>
      </p:pic>
      <p:cxnSp>
        <p:nvCxnSpPr>
          <p:cNvPr id="14" name="Straight Arrow Connector 13">
            <a:extLst>
              <a:ext uri="{FF2B5EF4-FFF2-40B4-BE49-F238E27FC236}">
                <a16:creationId xmlns:a16="http://schemas.microsoft.com/office/drawing/2014/main" id="{7B6ACE82-4F2B-3DCF-C4D9-0B6BD4A3D588}"/>
              </a:ext>
            </a:extLst>
          </p:cNvPr>
          <p:cNvCxnSpPr>
            <a:cxnSpLocks/>
          </p:cNvCxnSpPr>
          <p:nvPr/>
        </p:nvCxnSpPr>
        <p:spPr>
          <a:xfrm flipV="1">
            <a:off x="4737100" y="3543300"/>
            <a:ext cx="3238500" cy="901700"/>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79514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90719" y="547910"/>
            <a:ext cx="4560584" cy="1128068"/>
          </a:xfrm>
        </p:spPr>
        <p:txBody>
          <a:bodyPr anchor="ctr">
            <a:normAutofit/>
          </a:bodyPr>
          <a:lstStyle/>
          <a:p>
            <a:r>
              <a:rPr lang="en-GB" sz="2500" b="1" dirty="0"/>
              <a:t>LET’S SEE AN EXAMPLE OF THIS CYCLE – PART 5</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330075" y="1563463"/>
            <a:ext cx="4559425" cy="2459693"/>
          </a:xfrm>
        </p:spPr>
        <p:txBody>
          <a:bodyPr anchor="ctr">
            <a:normAutofit fontScale="92500" lnSpcReduction="10000"/>
          </a:bodyPr>
          <a:lstStyle/>
          <a:p>
            <a:r>
              <a:rPr lang="en-GB" sz="2400" dirty="0"/>
              <a:t>THIS WAY THE REST OF THE SIGNALS ARE NOT GOING TO OCCUR BECAUSE WE WOULD BE IN A SELL SIGNAL UNTIL THIS POINT</a:t>
            </a:r>
          </a:p>
          <a:p>
            <a:r>
              <a:rPr lang="en-GB" sz="2400" dirty="0"/>
              <a:t>SEE THE</a:t>
            </a:r>
          </a:p>
          <a:p>
            <a:pPr marL="0" indent="0">
              <a:buNone/>
            </a:pPr>
            <a:r>
              <a:rPr lang="en-GB" sz="2400" dirty="0"/>
              <a:t>YELLOW</a:t>
            </a:r>
          </a:p>
          <a:p>
            <a:pPr marL="0" indent="0">
              <a:buNone/>
            </a:pPr>
            <a:r>
              <a:rPr lang="en-GB" sz="2400" dirty="0"/>
              <a:t>LINE</a:t>
            </a:r>
          </a:p>
        </p:txBody>
      </p:sp>
      <p:pic>
        <p:nvPicPr>
          <p:cNvPr id="8" name="Picture 7">
            <a:extLst>
              <a:ext uri="{FF2B5EF4-FFF2-40B4-BE49-F238E27FC236}">
                <a16:creationId xmlns:a16="http://schemas.microsoft.com/office/drawing/2014/main" id="{317F6F22-3E2D-7FA2-6DEA-1EF867E3BEF6}"/>
              </a:ext>
            </a:extLst>
          </p:cNvPr>
          <p:cNvPicPr>
            <a:picLocks noChangeAspect="1"/>
          </p:cNvPicPr>
          <p:nvPr/>
        </p:nvPicPr>
        <p:blipFill rotWithShape="1">
          <a:blip r:embed="rId2"/>
          <a:srcRect l="24815" t="14879" r="56258" b="47784"/>
          <a:stretch/>
        </p:blipFill>
        <p:spPr>
          <a:xfrm>
            <a:off x="6291952" y="231810"/>
            <a:ext cx="4350648" cy="2888335"/>
          </a:xfrm>
          <a:prstGeom prst="rect">
            <a:avLst/>
          </a:prstGeom>
        </p:spPr>
      </p:pic>
      <p:pic>
        <p:nvPicPr>
          <p:cNvPr id="5" name="Picture 4">
            <a:extLst>
              <a:ext uri="{FF2B5EF4-FFF2-40B4-BE49-F238E27FC236}">
                <a16:creationId xmlns:a16="http://schemas.microsoft.com/office/drawing/2014/main" id="{3FC09225-C5EB-63E1-C246-C8ABA7815BE2}"/>
              </a:ext>
            </a:extLst>
          </p:cNvPr>
          <p:cNvPicPr>
            <a:picLocks noChangeAspect="1"/>
          </p:cNvPicPr>
          <p:nvPr/>
        </p:nvPicPr>
        <p:blipFill rotWithShape="1">
          <a:blip r:embed="rId3"/>
          <a:srcRect l="16041" t="15333" r="48393" b="35762"/>
          <a:stretch/>
        </p:blipFill>
        <p:spPr>
          <a:xfrm>
            <a:off x="2099934" y="3243057"/>
            <a:ext cx="7310765" cy="3383133"/>
          </a:xfrm>
          <a:prstGeom prst="rect">
            <a:avLst/>
          </a:prstGeom>
        </p:spPr>
      </p:pic>
      <p:cxnSp>
        <p:nvCxnSpPr>
          <p:cNvPr id="6" name="Straight Arrow Connector 5">
            <a:extLst>
              <a:ext uri="{FF2B5EF4-FFF2-40B4-BE49-F238E27FC236}">
                <a16:creationId xmlns:a16="http://schemas.microsoft.com/office/drawing/2014/main" id="{7E2C0378-B9CE-5B60-368F-D8BB54412B1F}"/>
              </a:ext>
            </a:extLst>
          </p:cNvPr>
          <p:cNvCxnSpPr>
            <a:cxnSpLocks/>
          </p:cNvCxnSpPr>
          <p:nvPr/>
        </p:nvCxnSpPr>
        <p:spPr>
          <a:xfrm>
            <a:off x="3514725" y="2943225"/>
            <a:ext cx="1311275" cy="1292225"/>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1537CAE-15FC-2299-0F1A-85137E0CB51C}"/>
              </a:ext>
            </a:extLst>
          </p:cNvPr>
          <p:cNvCxnSpPr>
            <a:cxnSpLocks/>
          </p:cNvCxnSpPr>
          <p:nvPr/>
        </p:nvCxnSpPr>
        <p:spPr>
          <a:xfrm>
            <a:off x="2203450" y="4279900"/>
            <a:ext cx="2673350" cy="0"/>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sp>
        <p:nvSpPr>
          <p:cNvPr id="17" name="Arrow: Down 16">
            <a:extLst>
              <a:ext uri="{FF2B5EF4-FFF2-40B4-BE49-F238E27FC236}">
                <a16:creationId xmlns:a16="http://schemas.microsoft.com/office/drawing/2014/main" id="{C99A640A-C944-01B1-E183-0F4DE0DD19FE}"/>
              </a:ext>
            </a:extLst>
          </p:cNvPr>
          <p:cNvSpPr/>
          <p:nvPr/>
        </p:nvSpPr>
        <p:spPr>
          <a:xfrm rot="1843353">
            <a:off x="5330413" y="1779965"/>
            <a:ext cx="657225" cy="7415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06106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ECDA6-D095-4BF0-9F0D-68A3659EE441}"/>
              </a:ext>
            </a:extLst>
          </p:cNvPr>
          <p:cNvSpPr>
            <a:spLocks noGrp="1"/>
          </p:cNvSpPr>
          <p:nvPr>
            <p:ph type="title"/>
          </p:nvPr>
        </p:nvSpPr>
        <p:spPr/>
        <p:txBody>
          <a:bodyPr/>
          <a:lstStyle/>
          <a:p>
            <a:r>
              <a:rPr lang="en-GB" dirty="0"/>
              <a:t>Indicator Rationale</a:t>
            </a:r>
          </a:p>
        </p:txBody>
      </p:sp>
      <p:sp>
        <p:nvSpPr>
          <p:cNvPr id="3" name="Content Placeholder 2">
            <a:extLst>
              <a:ext uri="{FF2B5EF4-FFF2-40B4-BE49-F238E27FC236}">
                <a16:creationId xmlns:a16="http://schemas.microsoft.com/office/drawing/2014/main" id="{FAD10C3E-AE22-4A81-9962-578501D24896}"/>
              </a:ext>
            </a:extLst>
          </p:cNvPr>
          <p:cNvSpPr>
            <a:spLocks noGrp="1"/>
          </p:cNvSpPr>
          <p:nvPr>
            <p:ph idx="1"/>
          </p:nvPr>
        </p:nvSpPr>
        <p:spPr/>
        <p:txBody>
          <a:bodyPr>
            <a:normAutofit/>
          </a:bodyPr>
          <a:lstStyle/>
          <a:p>
            <a:r>
              <a:rPr lang="en-GB" dirty="0"/>
              <a:t>The indicator comprises 4 detection rules:</a:t>
            </a:r>
          </a:p>
          <a:p>
            <a:pPr lvl="1"/>
            <a:r>
              <a:rPr lang="en-GB" dirty="0"/>
              <a:t>2 for buy signals</a:t>
            </a:r>
          </a:p>
          <a:p>
            <a:pPr lvl="1"/>
            <a:r>
              <a:rPr lang="en-GB" dirty="0"/>
              <a:t>2 for sell signals</a:t>
            </a:r>
          </a:p>
          <a:p>
            <a:pPr marL="457200" lvl="1" indent="0">
              <a:buNone/>
            </a:pPr>
            <a:endParaRPr lang="en-GB" dirty="0"/>
          </a:p>
          <a:p>
            <a:r>
              <a:rPr lang="en-GB" dirty="0"/>
              <a:t>These 4 detection rules are controlled by 2 general rules</a:t>
            </a:r>
          </a:p>
          <a:p>
            <a:pPr lvl="1"/>
            <a:r>
              <a:rPr lang="en-GB" dirty="0"/>
              <a:t>1</a:t>
            </a:r>
            <a:r>
              <a:rPr lang="en-GB" baseline="30000" dirty="0"/>
              <a:t>st</a:t>
            </a:r>
            <a:r>
              <a:rPr lang="en-GB" dirty="0"/>
              <a:t> Rule – Expected market move to look for</a:t>
            </a:r>
          </a:p>
          <a:p>
            <a:pPr lvl="1"/>
            <a:r>
              <a:rPr lang="en-GB" dirty="0"/>
              <a:t>2</a:t>
            </a:r>
            <a:r>
              <a:rPr lang="en-GB" baseline="30000" dirty="0"/>
              <a:t>nd</a:t>
            </a:r>
            <a:r>
              <a:rPr lang="en-GB" dirty="0"/>
              <a:t> Rule – Market goes against the current signal </a:t>
            </a:r>
            <a:r>
              <a:rPr lang="en-GB" dirty="0">
                <a:sym typeface="Wingdings" panose="05000000000000000000" pitchFamily="2" charset="2"/>
              </a:rPr>
              <a:t> a signal in the opposite direction is created.</a:t>
            </a:r>
          </a:p>
          <a:p>
            <a:pPr marL="457200" lvl="1" indent="0">
              <a:buNone/>
            </a:pPr>
            <a:r>
              <a:rPr lang="en-GB" dirty="0">
                <a:sym typeface="Wingdings" panose="05000000000000000000" pitchFamily="2" charset="2"/>
              </a:rPr>
              <a:t> These 2 general rules oversight the functioning of the 4 detection rules.</a:t>
            </a:r>
            <a:endParaRPr lang="en-GB" dirty="0"/>
          </a:p>
          <a:p>
            <a:pPr lvl="1"/>
            <a:endParaRPr lang="en-GB" dirty="0"/>
          </a:p>
        </p:txBody>
      </p:sp>
    </p:spTree>
    <p:extLst>
      <p:ext uri="{BB962C8B-B14F-4D97-AF65-F5344CB8AC3E}">
        <p14:creationId xmlns:p14="http://schemas.microsoft.com/office/powerpoint/2010/main" val="22922507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90719" y="547910"/>
            <a:ext cx="4560584" cy="1128068"/>
          </a:xfrm>
        </p:spPr>
        <p:txBody>
          <a:bodyPr anchor="ctr">
            <a:normAutofit/>
          </a:bodyPr>
          <a:lstStyle/>
          <a:p>
            <a:r>
              <a:rPr lang="en-GB" sz="2500" b="1" dirty="0"/>
              <a:t>LET’S SEE AN EXAMPLE OF THIS CYCLE – PART 3</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231775" y="1036667"/>
            <a:ext cx="4559425" cy="2459693"/>
          </a:xfrm>
        </p:spPr>
        <p:txBody>
          <a:bodyPr anchor="ctr">
            <a:normAutofit/>
          </a:bodyPr>
          <a:lstStyle/>
          <a:p>
            <a:r>
              <a:rPr lang="en-GB" sz="1800" dirty="0"/>
              <a:t>This has removed 2 signals that were losing. We would have only BUY,SELL, AND THIS THIRD BUY SIGNAL WHICH WILL END UP SUCCESSFUL</a:t>
            </a:r>
          </a:p>
          <a:p>
            <a:r>
              <a:rPr lang="en-GB" sz="1800" dirty="0"/>
              <a:t>THE MARKET WOULD HAVE THEN REACHED OVER 1000 POINTS</a:t>
            </a:r>
          </a:p>
        </p:txBody>
      </p:sp>
      <p:pic>
        <p:nvPicPr>
          <p:cNvPr id="8" name="Picture 7">
            <a:extLst>
              <a:ext uri="{FF2B5EF4-FFF2-40B4-BE49-F238E27FC236}">
                <a16:creationId xmlns:a16="http://schemas.microsoft.com/office/drawing/2014/main" id="{317F6F22-3E2D-7FA2-6DEA-1EF867E3BEF6}"/>
              </a:ext>
            </a:extLst>
          </p:cNvPr>
          <p:cNvPicPr>
            <a:picLocks noChangeAspect="1"/>
          </p:cNvPicPr>
          <p:nvPr/>
        </p:nvPicPr>
        <p:blipFill rotWithShape="1">
          <a:blip r:embed="rId2"/>
          <a:srcRect l="24815" t="14879" r="56258" b="47784"/>
          <a:stretch/>
        </p:blipFill>
        <p:spPr>
          <a:xfrm>
            <a:off x="6291952" y="231810"/>
            <a:ext cx="4350648" cy="2888335"/>
          </a:xfrm>
          <a:prstGeom prst="rect">
            <a:avLst/>
          </a:prstGeom>
        </p:spPr>
      </p:pic>
      <p:pic>
        <p:nvPicPr>
          <p:cNvPr id="5" name="Picture 4">
            <a:extLst>
              <a:ext uri="{FF2B5EF4-FFF2-40B4-BE49-F238E27FC236}">
                <a16:creationId xmlns:a16="http://schemas.microsoft.com/office/drawing/2014/main" id="{3FC09225-C5EB-63E1-C246-C8ABA7815BE2}"/>
              </a:ext>
            </a:extLst>
          </p:cNvPr>
          <p:cNvPicPr>
            <a:picLocks noChangeAspect="1"/>
          </p:cNvPicPr>
          <p:nvPr/>
        </p:nvPicPr>
        <p:blipFill rotWithShape="1">
          <a:blip r:embed="rId3"/>
          <a:srcRect l="16041" t="15333" r="48393" b="35762"/>
          <a:stretch/>
        </p:blipFill>
        <p:spPr>
          <a:xfrm>
            <a:off x="2099934" y="3243057"/>
            <a:ext cx="7310765" cy="3383133"/>
          </a:xfrm>
          <a:prstGeom prst="rect">
            <a:avLst/>
          </a:prstGeom>
        </p:spPr>
      </p:pic>
      <p:cxnSp>
        <p:nvCxnSpPr>
          <p:cNvPr id="6" name="Straight Arrow Connector 5">
            <a:extLst>
              <a:ext uri="{FF2B5EF4-FFF2-40B4-BE49-F238E27FC236}">
                <a16:creationId xmlns:a16="http://schemas.microsoft.com/office/drawing/2014/main" id="{7E2C0378-B9CE-5B60-368F-D8BB54412B1F}"/>
              </a:ext>
            </a:extLst>
          </p:cNvPr>
          <p:cNvCxnSpPr>
            <a:cxnSpLocks/>
          </p:cNvCxnSpPr>
          <p:nvPr/>
        </p:nvCxnSpPr>
        <p:spPr>
          <a:xfrm>
            <a:off x="3514725" y="2943225"/>
            <a:ext cx="1311275" cy="1292225"/>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1537CAE-15FC-2299-0F1A-85137E0CB51C}"/>
              </a:ext>
            </a:extLst>
          </p:cNvPr>
          <p:cNvCxnSpPr>
            <a:cxnSpLocks/>
          </p:cNvCxnSpPr>
          <p:nvPr/>
        </p:nvCxnSpPr>
        <p:spPr>
          <a:xfrm>
            <a:off x="2203450" y="4279900"/>
            <a:ext cx="2673350" cy="0"/>
          </a:xfrm>
          <a:prstGeom prst="line">
            <a:avLst/>
          </a:prstGeom>
          <a:ln w="2222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26BA1CDB-D509-D457-C37B-C8F9D86B0B22}"/>
              </a:ext>
            </a:extLst>
          </p:cNvPr>
          <p:cNvCxnSpPr>
            <a:cxnSpLocks/>
          </p:cNvCxnSpPr>
          <p:nvPr/>
        </p:nvCxnSpPr>
        <p:spPr>
          <a:xfrm>
            <a:off x="3638550" y="2943225"/>
            <a:ext cx="4448175" cy="485775"/>
          </a:xfrm>
          <a:prstGeom prst="straightConnector1">
            <a:avLst/>
          </a:prstGeom>
          <a:ln w="1270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00021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F15C3B8-BC52-1E90-6223-C2CCDB6B58B2}"/>
              </a:ext>
            </a:extLst>
          </p:cNvPr>
          <p:cNvSpPr>
            <a:spLocks noGrp="1"/>
          </p:cNvSpPr>
          <p:nvPr>
            <p:ph type="title"/>
          </p:nvPr>
        </p:nvSpPr>
        <p:spPr>
          <a:xfrm>
            <a:off x="547915" y="655409"/>
            <a:ext cx="10515600" cy="1325563"/>
          </a:xfrm>
        </p:spPr>
        <p:txBody>
          <a:bodyPr>
            <a:normAutofit fontScale="90000"/>
          </a:bodyPr>
          <a:lstStyle/>
          <a:p>
            <a:r>
              <a:rPr lang="en-GB" dirty="0"/>
              <a:t>REMEMBER: The key points to remember</a:t>
            </a:r>
            <a:br>
              <a:rPr lang="en-GB" dirty="0"/>
            </a:br>
            <a:br>
              <a:rPr lang="en-GB" dirty="0"/>
            </a:br>
            <a:endParaRPr lang="en-GB" dirty="0"/>
          </a:p>
        </p:txBody>
      </p:sp>
      <p:sp>
        <p:nvSpPr>
          <p:cNvPr id="8" name="TextBox 7">
            <a:extLst>
              <a:ext uri="{FF2B5EF4-FFF2-40B4-BE49-F238E27FC236}">
                <a16:creationId xmlns:a16="http://schemas.microsoft.com/office/drawing/2014/main" id="{00EE7EC3-F4FE-BA6D-8108-CC6429C8B89C}"/>
              </a:ext>
            </a:extLst>
          </p:cNvPr>
          <p:cNvSpPr txBox="1"/>
          <p:nvPr/>
        </p:nvSpPr>
        <p:spPr>
          <a:xfrm>
            <a:off x="547915" y="1242308"/>
            <a:ext cx="9887856" cy="4401205"/>
          </a:xfrm>
          <a:prstGeom prst="rect">
            <a:avLst/>
          </a:prstGeom>
          <a:noFill/>
        </p:spPr>
        <p:txBody>
          <a:bodyPr wrap="square">
            <a:spAutoFit/>
          </a:bodyPr>
          <a:lstStyle/>
          <a:p>
            <a:pPr marL="457200" indent="-457200">
              <a:buFont typeface="Arial" panose="020B0604020202020204" pitchFamily="34" charset="0"/>
              <a:buChar char="•"/>
            </a:pPr>
            <a:r>
              <a:rPr lang="en-GB" sz="2800" dirty="0"/>
              <a:t>if the market goes against the second signal in the cycle, then the third signal will only be created when the market reaches the maximum favourable excursion of the previous signal: only then the third signal will be created.</a:t>
            </a:r>
          </a:p>
          <a:p>
            <a:pPr marL="457200" indent="-457200">
              <a:buFont typeface="Arial" panose="020B0604020202020204" pitchFamily="34" charset="0"/>
              <a:buChar char="•"/>
            </a:pPr>
            <a:r>
              <a:rPr lang="en-GB" sz="2800" b="1" dirty="0"/>
              <a:t>this can go on many times and may create a big gap between signals, which is why it is best to have a counter which limits this: </a:t>
            </a:r>
            <a:r>
              <a:rPr lang="en-GB" sz="2800" b="1" i="1" dirty="0"/>
              <a:t>2b_rule_counter</a:t>
            </a:r>
            <a:endParaRPr lang="en-GB" sz="2800" b="1" dirty="0"/>
          </a:p>
          <a:p>
            <a:r>
              <a:rPr lang="en-GB" sz="2800" dirty="0">
                <a:sym typeface="Wingdings" panose="05000000000000000000" pitchFamily="2" charset="2"/>
              </a:rPr>
              <a:t> </a:t>
            </a:r>
            <a:r>
              <a:rPr lang="en-GB" sz="2800" dirty="0"/>
              <a:t>When the maximum number is reached for this counter, the 4 detection rules are activated again, and the indicator will start over the cycle as soon as one of these 4 detection rules is triggered.</a:t>
            </a:r>
          </a:p>
        </p:txBody>
      </p:sp>
    </p:spTree>
    <p:extLst>
      <p:ext uri="{BB962C8B-B14F-4D97-AF65-F5344CB8AC3E}">
        <p14:creationId xmlns:p14="http://schemas.microsoft.com/office/powerpoint/2010/main" val="2471133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D4E18-F334-4DF2-8CCD-6C9CFED66F6B}"/>
              </a:ext>
            </a:extLst>
          </p:cNvPr>
          <p:cNvSpPr>
            <a:spLocks noGrp="1"/>
          </p:cNvSpPr>
          <p:nvPr>
            <p:ph type="title"/>
          </p:nvPr>
        </p:nvSpPr>
        <p:spPr/>
        <p:txBody>
          <a:bodyPr/>
          <a:lstStyle/>
          <a:p>
            <a:r>
              <a:rPr lang="en-GB" dirty="0"/>
              <a:t>The 2 general rules…</a:t>
            </a:r>
            <a:br>
              <a:rPr lang="en-GB" dirty="0"/>
            </a:br>
            <a:endParaRPr lang="en-GB" dirty="0"/>
          </a:p>
        </p:txBody>
      </p:sp>
      <p:sp>
        <p:nvSpPr>
          <p:cNvPr id="3" name="Content Placeholder 2">
            <a:extLst>
              <a:ext uri="{FF2B5EF4-FFF2-40B4-BE49-F238E27FC236}">
                <a16:creationId xmlns:a16="http://schemas.microsoft.com/office/drawing/2014/main" id="{58EF0F4F-B014-443C-B85E-47008273223C}"/>
              </a:ext>
            </a:extLst>
          </p:cNvPr>
          <p:cNvSpPr>
            <a:spLocks noGrp="1"/>
          </p:cNvSpPr>
          <p:nvPr>
            <p:ph sz="half" idx="1"/>
          </p:nvPr>
        </p:nvSpPr>
        <p:spPr/>
        <p:txBody>
          <a:bodyPr>
            <a:normAutofit fontScale="70000" lnSpcReduction="20000"/>
          </a:bodyPr>
          <a:lstStyle/>
          <a:p>
            <a:r>
              <a:rPr lang="en-GB" dirty="0"/>
              <a:t>1</a:t>
            </a:r>
            <a:r>
              <a:rPr lang="en-GB" baseline="30000" dirty="0"/>
              <a:t>st</a:t>
            </a:r>
            <a:r>
              <a:rPr lang="en-GB" dirty="0"/>
              <a:t> Rule – Expected market move to look for</a:t>
            </a:r>
          </a:p>
          <a:p>
            <a:pPr lvl="1"/>
            <a:r>
              <a:rPr lang="en-GB" dirty="0"/>
              <a:t>This Rule </a:t>
            </a:r>
            <a:r>
              <a:rPr lang="en-GB" b="1" u="sng" dirty="0"/>
              <a:t>deactivates</a:t>
            </a:r>
            <a:r>
              <a:rPr lang="en-GB" dirty="0"/>
              <a:t> the 4 detection rules when a new signal has been triggered/a new box has been drawn in chart</a:t>
            </a:r>
          </a:p>
          <a:p>
            <a:pPr lvl="1"/>
            <a:r>
              <a:rPr lang="en-GB" dirty="0"/>
              <a:t>This Rule also </a:t>
            </a:r>
            <a:r>
              <a:rPr lang="en-GB" b="1" u="sng" dirty="0"/>
              <a:t>activates</a:t>
            </a:r>
            <a:r>
              <a:rPr lang="en-GB" dirty="0"/>
              <a:t> the 4 detection rules IF a given market move has been reached since the last triggering of the last BUY/SELL signal. For instance, if you set a 200 point move to expect, the 4 detection rules are activated if the market moves 200 points in favour (up/down) since last signal.</a:t>
            </a:r>
          </a:p>
          <a:p>
            <a:pPr lvl="1"/>
            <a:r>
              <a:rPr lang="en-GB" dirty="0"/>
              <a:t>If the previous signal was a buy </a:t>
            </a:r>
            <a:r>
              <a:rPr lang="en-GB" dirty="0">
                <a:sym typeface="Wingdings" panose="05000000000000000000" pitchFamily="2" charset="2"/>
              </a:rPr>
              <a:t> the 1st general rule will await for the triggering of one of the two sell detection rules </a:t>
            </a:r>
          </a:p>
          <a:p>
            <a:pPr marL="457200" lvl="1" indent="0">
              <a:buNone/>
            </a:pPr>
            <a:r>
              <a:rPr lang="en-GB" dirty="0">
                <a:sym typeface="Wingdings" panose="05000000000000000000" pitchFamily="2" charset="2"/>
              </a:rPr>
              <a:t>(NB: remember that the 4 detection rules  are two pairs: 2 buy rules and 2 sell rules)</a:t>
            </a:r>
          </a:p>
          <a:p>
            <a:pPr lvl="1"/>
            <a:r>
              <a:rPr lang="en-GB" dirty="0"/>
              <a:t>If the previous signal was a sell </a:t>
            </a:r>
            <a:r>
              <a:rPr lang="en-GB" dirty="0">
                <a:sym typeface="Wingdings" panose="05000000000000000000" pitchFamily="2" charset="2"/>
              </a:rPr>
              <a:t> the 1st general rule will await for the triggering of one of the two buy detection rules</a:t>
            </a:r>
            <a:endParaRPr lang="en-GB" dirty="0"/>
          </a:p>
        </p:txBody>
      </p:sp>
      <p:sp>
        <p:nvSpPr>
          <p:cNvPr id="4" name="Content Placeholder 3">
            <a:extLst>
              <a:ext uri="{FF2B5EF4-FFF2-40B4-BE49-F238E27FC236}">
                <a16:creationId xmlns:a16="http://schemas.microsoft.com/office/drawing/2014/main" id="{0681B659-F292-4950-B931-48EA513B6102}"/>
              </a:ext>
            </a:extLst>
          </p:cNvPr>
          <p:cNvSpPr>
            <a:spLocks noGrp="1"/>
          </p:cNvSpPr>
          <p:nvPr>
            <p:ph sz="half" idx="2"/>
          </p:nvPr>
        </p:nvSpPr>
        <p:spPr/>
        <p:txBody>
          <a:bodyPr>
            <a:normAutofit fontScale="70000" lnSpcReduction="20000"/>
          </a:bodyPr>
          <a:lstStyle/>
          <a:p>
            <a:r>
              <a:rPr lang="en-GB" dirty="0"/>
              <a:t>2</a:t>
            </a:r>
            <a:r>
              <a:rPr lang="en-GB" baseline="30000" dirty="0"/>
              <a:t>nd</a:t>
            </a:r>
            <a:r>
              <a:rPr lang="en-GB" dirty="0"/>
              <a:t> Rule – Market goes against the current signal</a:t>
            </a:r>
          </a:p>
          <a:p>
            <a:pPr lvl="1"/>
            <a:r>
              <a:rPr lang="en-GB" dirty="0"/>
              <a:t>This Rule </a:t>
            </a:r>
            <a:r>
              <a:rPr lang="en-GB" b="1" u="sng" dirty="0"/>
              <a:t>deactivates</a:t>
            </a:r>
            <a:r>
              <a:rPr lang="en-GB" dirty="0"/>
              <a:t> the 4 detection rules when the market goes against the last generated BUY/SELL signal.</a:t>
            </a:r>
          </a:p>
          <a:p>
            <a:pPr lvl="1"/>
            <a:r>
              <a:rPr lang="en-GB" dirty="0"/>
              <a:t>A Signal is a box drawn in the chart which comprising an </a:t>
            </a:r>
            <a:r>
              <a:rPr lang="en-GB" b="1" dirty="0"/>
              <a:t>entry price </a:t>
            </a:r>
            <a:r>
              <a:rPr lang="en-GB" dirty="0"/>
              <a:t>and also a </a:t>
            </a:r>
            <a:r>
              <a:rPr lang="en-GB" b="1" dirty="0"/>
              <a:t>lower/upper bound </a:t>
            </a:r>
            <a:r>
              <a:rPr lang="en-GB" dirty="0"/>
              <a:t>value to use as </a:t>
            </a:r>
            <a:r>
              <a:rPr lang="en-GB" b="1" dirty="0"/>
              <a:t>SL.</a:t>
            </a:r>
            <a:r>
              <a:rPr lang="en-GB" dirty="0"/>
              <a:t> If this value is hit by the market, the indicator will draw a box names MARKET REVERSAL. This is a signal/box that does not have ANYTHING to do with the 4 detection rules.</a:t>
            </a:r>
          </a:p>
          <a:p>
            <a:pPr marL="457200" lvl="1" indent="0">
              <a:buNone/>
            </a:pPr>
            <a:r>
              <a:rPr lang="en-GB" dirty="0">
                <a:sym typeface="Wingdings" panose="05000000000000000000" pitchFamily="2" charset="2"/>
              </a:rPr>
              <a:t> </a:t>
            </a:r>
            <a:r>
              <a:rPr lang="en-GB" i="1" dirty="0">
                <a:sym typeface="Wingdings" panose="05000000000000000000" pitchFamily="2" charset="2"/>
              </a:rPr>
              <a:t>The lower/upper bound of this signal/box will be the entry point of the previous signal</a:t>
            </a:r>
            <a:r>
              <a:rPr lang="en-GB" dirty="0">
                <a:sym typeface="Wingdings" panose="05000000000000000000" pitchFamily="2" charset="2"/>
              </a:rPr>
              <a:t>.</a:t>
            </a:r>
            <a:endParaRPr lang="en-GB" dirty="0"/>
          </a:p>
          <a:p>
            <a:pPr lvl="1"/>
            <a:endParaRPr lang="en-GB" dirty="0"/>
          </a:p>
        </p:txBody>
      </p:sp>
    </p:spTree>
    <p:extLst>
      <p:ext uri="{BB962C8B-B14F-4D97-AF65-F5344CB8AC3E}">
        <p14:creationId xmlns:p14="http://schemas.microsoft.com/office/powerpoint/2010/main" val="3887608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p:txBody>
          <a:bodyPr>
            <a:normAutofit/>
          </a:bodyPr>
          <a:lstStyle/>
          <a:p>
            <a:pPr algn="ctr"/>
            <a:r>
              <a:rPr lang="en-GB" b="1" dirty="0"/>
              <a:t>Terminology 1</a:t>
            </a:r>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838200" y="1825625"/>
            <a:ext cx="10515600" cy="681269"/>
          </a:xfrm>
        </p:spPr>
        <p:txBody>
          <a:bodyPr>
            <a:normAutofit fontScale="70000" lnSpcReduction="20000"/>
          </a:bodyPr>
          <a:lstStyle/>
          <a:p>
            <a:r>
              <a:rPr lang="en-GB" dirty="0"/>
              <a:t>In the .mq4 file </a:t>
            </a:r>
            <a:r>
              <a:rPr lang="en-GB" dirty="0">
                <a:sym typeface="Wingdings" panose="05000000000000000000" pitchFamily="2" charset="2"/>
              </a:rPr>
              <a:t> </a:t>
            </a:r>
            <a:r>
              <a:rPr lang="en-GB" dirty="0"/>
              <a:t>The expected target = extent of move to look for</a:t>
            </a:r>
          </a:p>
          <a:p>
            <a:r>
              <a:rPr lang="en-GB" dirty="0"/>
              <a:t>Pips and points: </a:t>
            </a:r>
            <a:r>
              <a:rPr lang="en-GB" sz="2800" dirty="0"/>
              <a:t>in my account 10 pips equals to 1 point</a:t>
            </a:r>
            <a:endParaRPr lang="en-GB" dirty="0"/>
          </a:p>
        </p:txBody>
      </p:sp>
      <p:sp>
        <p:nvSpPr>
          <p:cNvPr id="5" name="Rectangle 4">
            <a:extLst>
              <a:ext uri="{FF2B5EF4-FFF2-40B4-BE49-F238E27FC236}">
                <a16:creationId xmlns:a16="http://schemas.microsoft.com/office/drawing/2014/main" id="{1DDAA07B-4978-45D7-9115-54931809B3F6}"/>
              </a:ext>
            </a:extLst>
          </p:cNvPr>
          <p:cNvSpPr/>
          <p:nvPr/>
        </p:nvSpPr>
        <p:spPr>
          <a:xfrm>
            <a:off x="1202078" y="3415550"/>
            <a:ext cx="1304816" cy="132556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ysClr val="windowText" lastClr="000000"/>
                </a:solidFill>
              </a:rPr>
              <a:t>BUY</a:t>
            </a:r>
          </a:p>
          <a:p>
            <a:pPr algn="ctr"/>
            <a:r>
              <a:rPr lang="en-GB" sz="2400" dirty="0">
                <a:solidFill>
                  <a:sysClr val="windowText" lastClr="000000"/>
                </a:solidFill>
              </a:rPr>
              <a:t>box</a:t>
            </a:r>
          </a:p>
        </p:txBody>
      </p:sp>
      <p:sp>
        <p:nvSpPr>
          <p:cNvPr id="6" name="Arrow: Down 5">
            <a:extLst>
              <a:ext uri="{FF2B5EF4-FFF2-40B4-BE49-F238E27FC236}">
                <a16:creationId xmlns:a16="http://schemas.microsoft.com/office/drawing/2014/main" id="{BF506650-AD47-4D57-82B5-025883F34D34}"/>
              </a:ext>
            </a:extLst>
          </p:cNvPr>
          <p:cNvSpPr/>
          <p:nvPr/>
        </p:nvSpPr>
        <p:spPr>
          <a:xfrm rot="10800000">
            <a:off x="2203806" y="4741113"/>
            <a:ext cx="606175" cy="681269"/>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91D5C53B-E253-41AF-810C-3136CC1500FD}"/>
              </a:ext>
            </a:extLst>
          </p:cNvPr>
          <p:cNvCxnSpPr>
            <a:cxnSpLocks/>
          </p:cNvCxnSpPr>
          <p:nvPr/>
        </p:nvCxnSpPr>
        <p:spPr>
          <a:xfrm flipH="1">
            <a:off x="2506895" y="3320376"/>
            <a:ext cx="1130157" cy="108625"/>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5CA6161-FF89-45D7-B88C-96A6C7356249}"/>
              </a:ext>
            </a:extLst>
          </p:cNvPr>
          <p:cNvSpPr txBox="1"/>
          <p:nvPr/>
        </p:nvSpPr>
        <p:spPr>
          <a:xfrm>
            <a:off x="3821985" y="3118477"/>
            <a:ext cx="2763749" cy="369332"/>
          </a:xfrm>
          <a:prstGeom prst="rect">
            <a:avLst/>
          </a:prstGeom>
          <a:noFill/>
        </p:spPr>
        <p:txBody>
          <a:bodyPr wrap="square" rtlCol="0">
            <a:spAutoFit/>
          </a:bodyPr>
          <a:lstStyle/>
          <a:p>
            <a:r>
              <a:rPr lang="en-GB" dirty="0"/>
              <a:t>Entry Level</a:t>
            </a:r>
          </a:p>
        </p:txBody>
      </p:sp>
      <p:cxnSp>
        <p:nvCxnSpPr>
          <p:cNvPr id="11" name="Straight Arrow Connector 10">
            <a:extLst>
              <a:ext uri="{FF2B5EF4-FFF2-40B4-BE49-F238E27FC236}">
                <a16:creationId xmlns:a16="http://schemas.microsoft.com/office/drawing/2014/main" id="{82F3B7A0-F862-4E12-9440-085DBEBA49D5}"/>
              </a:ext>
            </a:extLst>
          </p:cNvPr>
          <p:cNvCxnSpPr>
            <a:cxnSpLocks/>
          </p:cNvCxnSpPr>
          <p:nvPr/>
        </p:nvCxnSpPr>
        <p:spPr>
          <a:xfrm flipH="1">
            <a:off x="2506895" y="4592548"/>
            <a:ext cx="811658" cy="159447"/>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DB53EB8-3B33-4997-AFC5-338D8B93A650}"/>
              </a:ext>
            </a:extLst>
          </p:cNvPr>
          <p:cNvSpPr txBox="1"/>
          <p:nvPr/>
        </p:nvSpPr>
        <p:spPr>
          <a:xfrm>
            <a:off x="3332251" y="4417947"/>
            <a:ext cx="2763749" cy="923330"/>
          </a:xfrm>
          <a:prstGeom prst="rect">
            <a:avLst/>
          </a:prstGeom>
          <a:noFill/>
        </p:spPr>
        <p:txBody>
          <a:bodyPr wrap="square" rtlCol="0">
            <a:spAutoFit/>
          </a:bodyPr>
          <a:lstStyle/>
          <a:p>
            <a:r>
              <a:rPr lang="en-GB" dirty="0"/>
              <a:t>Box LOWER bound level to use as stop loss</a:t>
            </a:r>
          </a:p>
          <a:p>
            <a:r>
              <a:rPr lang="en-GB" dirty="0"/>
              <a:t>This value is in the buffer</a:t>
            </a:r>
          </a:p>
        </p:txBody>
      </p:sp>
      <p:sp>
        <p:nvSpPr>
          <p:cNvPr id="16" name="Rectangle 15">
            <a:extLst>
              <a:ext uri="{FF2B5EF4-FFF2-40B4-BE49-F238E27FC236}">
                <a16:creationId xmlns:a16="http://schemas.microsoft.com/office/drawing/2014/main" id="{C270A189-9793-48E8-A6E8-0574D4DD599D}"/>
              </a:ext>
            </a:extLst>
          </p:cNvPr>
          <p:cNvSpPr/>
          <p:nvPr/>
        </p:nvSpPr>
        <p:spPr>
          <a:xfrm>
            <a:off x="6280933" y="3356741"/>
            <a:ext cx="1304816" cy="1325563"/>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ysClr val="windowText" lastClr="000000"/>
                </a:solidFill>
              </a:rPr>
              <a:t>SELL</a:t>
            </a:r>
          </a:p>
          <a:p>
            <a:pPr algn="ctr"/>
            <a:r>
              <a:rPr lang="en-GB" sz="2400" dirty="0">
                <a:solidFill>
                  <a:sysClr val="windowText" lastClr="000000"/>
                </a:solidFill>
              </a:rPr>
              <a:t>box</a:t>
            </a:r>
          </a:p>
        </p:txBody>
      </p:sp>
      <p:sp>
        <p:nvSpPr>
          <p:cNvPr id="17" name="Arrow: Down 16">
            <a:extLst>
              <a:ext uri="{FF2B5EF4-FFF2-40B4-BE49-F238E27FC236}">
                <a16:creationId xmlns:a16="http://schemas.microsoft.com/office/drawing/2014/main" id="{897B6DF2-5F69-4A55-9C02-8A98E4E49D04}"/>
              </a:ext>
            </a:extLst>
          </p:cNvPr>
          <p:cNvSpPr/>
          <p:nvPr/>
        </p:nvSpPr>
        <p:spPr>
          <a:xfrm>
            <a:off x="7282661" y="2667389"/>
            <a:ext cx="606175" cy="681269"/>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Arrow Connector 17">
            <a:extLst>
              <a:ext uri="{FF2B5EF4-FFF2-40B4-BE49-F238E27FC236}">
                <a16:creationId xmlns:a16="http://schemas.microsoft.com/office/drawing/2014/main" id="{257D728B-C00E-4442-90B5-6FAD4405ACEB}"/>
              </a:ext>
            </a:extLst>
          </p:cNvPr>
          <p:cNvCxnSpPr>
            <a:cxnSpLocks/>
          </p:cNvCxnSpPr>
          <p:nvPr/>
        </p:nvCxnSpPr>
        <p:spPr>
          <a:xfrm flipH="1">
            <a:off x="7585750" y="3261567"/>
            <a:ext cx="1130157" cy="108625"/>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F9B157A-A88E-49CE-A33F-F4E48CFEB9EE}"/>
              </a:ext>
            </a:extLst>
          </p:cNvPr>
          <p:cNvSpPr txBox="1"/>
          <p:nvPr/>
        </p:nvSpPr>
        <p:spPr>
          <a:xfrm>
            <a:off x="8488164" y="4302939"/>
            <a:ext cx="2763749" cy="369332"/>
          </a:xfrm>
          <a:prstGeom prst="rect">
            <a:avLst/>
          </a:prstGeom>
          <a:noFill/>
        </p:spPr>
        <p:txBody>
          <a:bodyPr wrap="square" rtlCol="0">
            <a:spAutoFit/>
          </a:bodyPr>
          <a:lstStyle/>
          <a:p>
            <a:r>
              <a:rPr lang="en-GB" dirty="0"/>
              <a:t>Entry Level</a:t>
            </a:r>
          </a:p>
        </p:txBody>
      </p:sp>
      <p:cxnSp>
        <p:nvCxnSpPr>
          <p:cNvPr id="20" name="Straight Arrow Connector 19">
            <a:extLst>
              <a:ext uri="{FF2B5EF4-FFF2-40B4-BE49-F238E27FC236}">
                <a16:creationId xmlns:a16="http://schemas.microsoft.com/office/drawing/2014/main" id="{4C44A56B-5F2F-405E-8148-89B0ADC86666}"/>
              </a:ext>
            </a:extLst>
          </p:cNvPr>
          <p:cNvCxnSpPr>
            <a:cxnSpLocks/>
          </p:cNvCxnSpPr>
          <p:nvPr/>
        </p:nvCxnSpPr>
        <p:spPr>
          <a:xfrm flipH="1">
            <a:off x="7585750" y="4533739"/>
            <a:ext cx="811658" cy="159447"/>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7DB735C1-EEE8-4F11-ACB3-73AE9447F58C}"/>
              </a:ext>
            </a:extLst>
          </p:cNvPr>
          <p:cNvSpPr txBox="1"/>
          <p:nvPr/>
        </p:nvSpPr>
        <p:spPr>
          <a:xfrm>
            <a:off x="8715907" y="2992713"/>
            <a:ext cx="2763749" cy="1200329"/>
          </a:xfrm>
          <a:prstGeom prst="rect">
            <a:avLst/>
          </a:prstGeom>
          <a:noFill/>
        </p:spPr>
        <p:txBody>
          <a:bodyPr wrap="square" rtlCol="0">
            <a:spAutoFit/>
          </a:bodyPr>
          <a:lstStyle/>
          <a:p>
            <a:r>
              <a:rPr lang="en-GB" dirty="0"/>
              <a:t>Box UPPER bound level to use as stop loss</a:t>
            </a:r>
          </a:p>
          <a:p>
            <a:r>
              <a:rPr lang="en-GB" dirty="0"/>
              <a:t>This value is in the buffer</a:t>
            </a:r>
          </a:p>
          <a:p>
            <a:endParaRPr lang="en-GB" dirty="0"/>
          </a:p>
        </p:txBody>
      </p:sp>
    </p:spTree>
    <p:extLst>
      <p:ext uri="{BB962C8B-B14F-4D97-AF65-F5344CB8AC3E}">
        <p14:creationId xmlns:p14="http://schemas.microsoft.com/office/powerpoint/2010/main" val="3674611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4000" b="1"/>
              <a:t>Terminology 2</a:t>
            </a:r>
          </a:p>
        </p:txBody>
      </p:sp>
      <p:grpSp>
        <p:nvGrpSpPr>
          <p:cNvPr id="14" name="Group 13">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5" name="Rectangle 14">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15">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Rectangle 17">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590719" y="2330505"/>
            <a:ext cx="4559425" cy="3979585"/>
          </a:xfrm>
        </p:spPr>
        <p:txBody>
          <a:bodyPr anchor="ctr">
            <a:normAutofit/>
          </a:bodyPr>
          <a:lstStyle/>
          <a:p>
            <a:r>
              <a:rPr lang="en-GB" sz="2000" dirty="0"/>
              <a:t>In the .mq4 file </a:t>
            </a:r>
            <a:r>
              <a:rPr lang="en-GB" sz="2000" dirty="0">
                <a:sym typeface="Wingdings" panose="05000000000000000000" pitchFamily="2" charset="2"/>
              </a:rPr>
              <a:t> </a:t>
            </a:r>
            <a:r>
              <a:rPr lang="en-GB" sz="2000" dirty="0"/>
              <a:t>The expected target = extent of move to look for</a:t>
            </a:r>
          </a:p>
          <a:p>
            <a:r>
              <a:rPr lang="en-GB" sz="2000" dirty="0"/>
              <a:t>Pips and points: in my account 10 pips equals to 1 point</a:t>
            </a:r>
          </a:p>
          <a:p>
            <a:r>
              <a:rPr lang="en-GB" sz="2000" dirty="0"/>
              <a:t>As in the example here, 161 pips means 16.1 </a:t>
            </a:r>
            <a:r>
              <a:rPr lang="en-GB" sz="2000"/>
              <a:t>points move.</a:t>
            </a:r>
          </a:p>
        </p:txBody>
      </p:sp>
      <p:sp>
        <p:nvSpPr>
          <p:cNvPr id="24" name="Rectangle 19">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3D38A332-ABA1-48AC-B338-264594D43331}"/>
              </a:ext>
            </a:extLst>
          </p:cNvPr>
          <p:cNvPicPr>
            <a:picLocks noChangeAspect="1"/>
          </p:cNvPicPr>
          <p:nvPr/>
        </p:nvPicPr>
        <p:blipFill rotWithShape="1">
          <a:blip r:embed="rId2"/>
          <a:srcRect r="12999" b="-4"/>
          <a:stretch/>
        </p:blipFill>
        <p:spPr>
          <a:xfrm>
            <a:off x="5977788" y="799352"/>
            <a:ext cx="5425410" cy="5259296"/>
          </a:xfrm>
          <a:prstGeom prst="rect">
            <a:avLst/>
          </a:prstGeom>
        </p:spPr>
      </p:pic>
    </p:spTree>
    <p:extLst>
      <p:ext uri="{BB962C8B-B14F-4D97-AF65-F5344CB8AC3E}">
        <p14:creationId xmlns:p14="http://schemas.microsoft.com/office/powerpoint/2010/main" val="3872127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2500" dirty="0"/>
              <a:t>Example 1: When the market reaches the expected target for the last triggered BUY signal</a:t>
            </a:r>
          </a:p>
        </p:txBody>
      </p:sp>
      <p:grpSp>
        <p:nvGrpSpPr>
          <p:cNvPr id="16" name="Group 15">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7" name="Rectangle 1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355197" y="2319219"/>
            <a:ext cx="4794948" cy="4121882"/>
          </a:xfrm>
        </p:spPr>
        <p:txBody>
          <a:bodyPr anchor="ctr">
            <a:normAutofit fontScale="85000" lnSpcReduction="20000"/>
          </a:bodyPr>
          <a:lstStyle/>
          <a:p>
            <a:r>
              <a:rPr lang="en-GB" sz="2400" dirty="0"/>
              <a:t>In the .mq4 file </a:t>
            </a:r>
            <a:r>
              <a:rPr lang="en-GB" sz="2400" dirty="0">
                <a:sym typeface="Wingdings" panose="05000000000000000000" pitchFamily="2" charset="2"/>
              </a:rPr>
              <a:t> </a:t>
            </a:r>
            <a:r>
              <a:rPr lang="en-GB" sz="2400" dirty="0"/>
              <a:t>The expected target = extent of move to look for </a:t>
            </a:r>
          </a:p>
          <a:p>
            <a:r>
              <a:rPr lang="en-GB" sz="2400" dirty="0"/>
              <a:t>In this example this is set to </a:t>
            </a:r>
            <a:r>
              <a:rPr lang="en-GB" sz="2400" b="1" dirty="0"/>
              <a:t>200 </a:t>
            </a:r>
            <a:r>
              <a:rPr lang="en-GB" sz="2400" dirty="0"/>
              <a:t>points (in my account 10 pips equals to 1 point)</a:t>
            </a:r>
          </a:p>
          <a:p>
            <a:r>
              <a:rPr lang="en-GB" sz="2400" dirty="0"/>
              <a:t>The indicator is monitoring whether any of the four detection rules get </a:t>
            </a:r>
            <a:r>
              <a:rPr lang="en-GB" sz="2400" dirty="0" err="1"/>
              <a:t>triggerred</a:t>
            </a:r>
            <a:endParaRPr lang="en-GB" sz="2400" dirty="0"/>
          </a:p>
          <a:p>
            <a:r>
              <a:rPr lang="en-GB" sz="2400" dirty="0"/>
              <a:t>One rule (BUY) is triggered and the market moves in favour of the signal.</a:t>
            </a:r>
          </a:p>
          <a:p>
            <a:r>
              <a:rPr lang="en-GB" sz="2400" b="1" dirty="0"/>
              <a:t>Unless </a:t>
            </a:r>
            <a:r>
              <a:rPr lang="en-GB" sz="2400" dirty="0"/>
              <a:t>the market goes against the signal and goes below the lower bound of the box, the BUY signal remains. If not, a special box called MARKET REVERSAL is drawn. This box is a special rule and does not have anything to do with the 4 detection rules.</a:t>
            </a:r>
            <a:endParaRPr lang="en-GB" sz="2400" b="1" dirty="0"/>
          </a:p>
          <a:p>
            <a:endParaRPr lang="en-GB" sz="2400" dirty="0"/>
          </a:p>
        </p:txBody>
      </p:sp>
      <p:sp>
        <p:nvSpPr>
          <p:cNvPr id="22" name="Rectangle 21">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18F01FC-6DFE-4CC4-BE97-8D0B4EC2427A}"/>
              </a:ext>
            </a:extLst>
          </p:cNvPr>
          <p:cNvPicPr>
            <a:picLocks noChangeAspect="1"/>
          </p:cNvPicPr>
          <p:nvPr/>
        </p:nvPicPr>
        <p:blipFill rotWithShape="1">
          <a:blip r:embed="rId2"/>
          <a:srcRect r="51001" b="2"/>
          <a:stretch/>
        </p:blipFill>
        <p:spPr>
          <a:xfrm>
            <a:off x="5977788" y="799352"/>
            <a:ext cx="5425410" cy="5259296"/>
          </a:xfrm>
          <a:prstGeom prst="rect">
            <a:avLst/>
          </a:prstGeom>
        </p:spPr>
      </p:pic>
      <p:cxnSp>
        <p:nvCxnSpPr>
          <p:cNvPr id="19" name="Straight Arrow Connector 18">
            <a:extLst>
              <a:ext uri="{FF2B5EF4-FFF2-40B4-BE49-F238E27FC236}">
                <a16:creationId xmlns:a16="http://schemas.microsoft.com/office/drawing/2014/main" id="{E46EFCF1-9A99-4D20-AFFF-D0263A006936}"/>
              </a:ext>
            </a:extLst>
          </p:cNvPr>
          <p:cNvCxnSpPr>
            <a:cxnSpLocks/>
          </p:cNvCxnSpPr>
          <p:nvPr/>
        </p:nvCxnSpPr>
        <p:spPr>
          <a:xfrm>
            <a:off x="5150144" y="5091289"/>
            <a:ext cx="4377678" cy="30480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1826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2500" dirty="0"/>
              <a:t>Example 1: When the market reaches the expected target for the last triggered BUY signal</a:t>
            </a:r>
          </a:p>
        </p:txBody>
      </p:sp>
      <p:grpSp>
        <p:nvGrpSpPr>
          <p:cNvPr id="16" name="Group 15">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7" name="Rectangle 1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355197" y="2319219"/>
            <a:ext cx="4794948" cy="3990871"/>
          </a:xfrm>
        </p:spPr>
        <p:txBody>
          <a:bodyPr anchor="ctr">
            <a:normAutofit lnSpcReduction="10000"/>
          </a:bodyPr>
          <a:lstStyle/>
          <a:p>
            <a:r>
              <a:rPr lang="en-GB" sz="2400" dirty="0"/>
              <a:t>The market reaches 200 point target.</a:t>
            </a:r>
          </a:p>
          <a:p>
            <a:r>
              <a:rPr lang="en-GB" sz="2400" dirty="0"/>
              <a:t>When the market hits the 200 point target, the 4 detection rules are activated</a:t>
            </a:r>
          </a:p>
          <a:p>
            <a:r>
              <a:rPr lang="en-GB" sz="2400" dirty="0"/>
              <a:t>The indicator now awaits that one of the 2 sell rules gets triggered. If not it continues to stay on the current buy signal: </a:t>
            </a:r>
            <a:r>
              <a:rPr lang="en-GB" sz="2400" i="1" dirty="0"/>
              <a:t>Note that the blue line showing the maximum extent of the move is not shown until this happens</a:t>
            </a:r>
          </a:p>
        </p:txBody>
      </p:sp>
      <p:sp>
        <p:nvSpPr>
          <p:cNvPr id="22" name="Rectangle 21">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18F01FC-6DFE-4CC4-BE97-8D0B4EC2427A}"/>
              </a:ext>
            </a:extLst>
          </p:cNvPr>
          <p:cNvPicPr>
            <a:picLocks noChangeAspect="1"/>
          </p:cNvPicPr>
          <p:nvPr/>
        </p:nvPicPr>
        <p:blipFill rotWithShape="1">
          <a:blip r:embed="rId2"/>
          <a:srcRect l="23416" t="1083" r="30141" b="-1081"/>
          <a:stretch/>
        </p:blipFill>
        <p:spPr>
          <a:xfrm>
            <a:off x="6041006" y="856180"/>
            <a:ext cx="5142295" cy="5259296"/>
          </a:xfrm>
          <a:prstGeom prst="rect">
            <a:avLst/>
          </a:prstGeom>
        </p:spPr>
      </p:pic>
      <p:cxnSp>
        <p:nvCxnSpPr>
          <p:cNvPr id="15" name="Straight Arrow Connector 14">
            <a:extLst>
              <a:ext uri="{FF2B5EF4-FFF2-40B4-BE49-F238E27FC236}">
                <a16:creationId xmlns:a16="http://schemas.microsoft.com/office/drawing/2014/main" id="{C3A18F46-CFEA-4E74-99A6-498CE254E5A5}"/>
              </a:ext>
            </a:extLst>
          </p:cNvPr>
          <p:cNvCxnSpPr>
            <a:cxnSpLocks/>
          </p:cNvCxnSpPr>
          <p:nvPr/>
        </p:nvCxnSpPr>
        <p:spPr>
          <a:xfrm flipV="1">
            <a:off x="5150144" y="5057422"/>
            <a:ext cx="1103900" cy="338668"/>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5521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2A6CF0-8834-4723-8EEF-73E8AE5E97BD}"/>
              </a:ext>
            </a:extLst>
          </p:cNvPr>
          <p:cNvSpPr>
            <a:spLocks noGrp="1"/>
          </p:cNvSpPr>
          <p:nvPr>
            <p:ph type="title"/>
          </p:nvPr>
        </p:nvSpPr>
        <p:spPr>
          <a:xfrm>
            <a:off x="589560" y="856180"/>
            <a:ext cx="4560584" cy="1128068"/>
          </a:xfrm>
        </p:spPr>
        <p:txBody>
          <a:bodyPr anchor="ctr">
            <a:normAutofit/>
          </a:bodyPr>
          <a:lstStyle/>
          <a:p>
            <a:r>
              <a:rPr lang="en-GB" sz="2500" dirty="0"/>
              <a:t>Example 1: When the market reaches the expected target for the last triggered BUY signal</a:t>
            </a:r>
          </a:p>
        </p:txBody>
      </p:sp>
      <p:grpSp>
        <p:nvGrpSpPr>
          <p:cNvPr id="16" name="Group 15">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7" name="Rectangle 16">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Rectangle 19">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6E09D6-372E-4CC0-B87E-538270C08D63}"/>
              </a:ext>
            </a:extLst>
          </p:cNvPr>
          <p:cNvSpPr>
            <a:spLocks noGrp="1"/>
          </p:cNvSpPr>
          <p:nvPr>
            <p:ph idx="1"/>
          </p:nvPr>
        </p:nvSpPr>
        <p:spPr>
          <a:xfrm>
            <a:off x="355197" y="2319219"/>
            <a:ext cx="4794948" cy="3990871"/>
          </a:xfrm>
        </p:spPr>
        <p:txBody>
          <a:bodyPr anchor="ctr">
            <a:normAutofit/>
          </a:bodyPr>
          <a:lstStyle/>
          <a:p>
            <a:r>
              <a:rPr lang="en-GB" sz="2400" dirty="0"/>
              <a:t>One of the 2 sell rules is triggered, the indicator draws the SELL box</a:t>
            </a:r>
          </a:p>
          <a:p>
            <a:r>
              <a:rPr lang="en-GB" sz="2400" dirty="0"/>
              <a:t>… and the trend line (blue line) </a:t>
            </a:r>
            <a:r>
              <a:rPr lang="en-US" sz="2400" dirty="0"/>
              <a:t>showing the maximum extent of the previous market move is shown </a:t>
            </a:r>
            <a:endParaRPr lang="en-GB" sz="2400" dirty="0"/>
          </a:p>
        </p:txBody>
      </p:sp>
      <p:sp>
        <p:nvSpPr>
          <p:cNvPr id="22" name="Rectangle 21">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18F01FC-6DFE-4CC4-BE97-8D0B4EC2427A}"/>
              </a:ext>
            </a:extLst>
          </p:cNvPr>
          <p:cNvPicPr>
            <a:picLocks noChangeAspect="1"/>
          </p:cNvPicPr>
          <p:nvPr/>
        </p:nvPicPr>
        <p:blipFill rotWithShape="1">
          <a:blip r:embed="rId2"/>
          <a:srcRect l="23416" t="1083" r="16193" b="-1081"/>
          <a:stretch/>
        </p:blipFill>
        <p:spPr>
          <a:xfrm>
            <a:off x="5121801" y="856180"/>
            <a:ext cx="6686658" cy="5259296"/>
          </a:xfrm>
          <a:prstGeom prst="rect">
            <a:avLst/>
          </a:prstGeom>
        </p:spPr>
      </p:pic>
      <p:cxnSp>
        <p:nvCxnSpPr>
          <p:cNvPr id="15" name="Straight Arrow Connector 14">
            <a:extLst>
              <a:ext uri="{FF2B5EF4-FFF2-40B4-BE49-F238E27FC236}">
                <a16:creationId xmlns:a16="http://schemas.microsoft.com/office/drawing/2014/main" id="{C3A18F46-CFEA-4E74-99A6-498CE254E5A5}"/>
              </a:ext>
            </a:extLst>
          </p:cNvPr>
          <p:cNvCxnSpPr>
            <a:cxnSpLocks/>
          </p:cNvCxnSpPr>
          <p:nvPr/>
        </p:nvCxnSpPr>
        <p:spPr>
          <a:xfrm flipV="1">
            <a:off x="4792337" y="3307645"/>
            <a:ext cx="5751485" cy="449107"/>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683444E-0979-42B5-9D0F-742D5B48B4A3}"/>
              </a:ext>
            </a:extLst>
          </p:cNvPr>
          <p:cNvCxnSpPr>
            <a:cxnSpLocks/>
          </p:cNvCxnSpPr>
          <p:nvPr/>
        </p:nvCxnSpPr>
        <p:spPr>
          <a:xfrm flipV="1">
            <a:off x="4792337" y="3903143"/>
            <a:ext cx="2533880" cy="666324"/>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0311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560</TotalTime>
  <Words>2936</Words>
  <Application>Microsoft Office PowerPoint</Application>
  <PresentationFormat>Widescreen</PresentationFormat>
  <Paragraphs>185</Paragraphs>
  <Slides>31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Calibri Light</vt:lpstr>
      <vt:lpstr>Wingdings</vt:lpstr>
      <vt:lpstr>Office Theme</vt:lpstr>
      <vt:lpstr>Zebra Finch Breakout Indicator</vt:lpstr>
      <vt:lpstr>The old rules</vt:lpstr>
      <vt:lpstr>Indicator Rationale</vt:lpstr>
      <vt:lpstr>The 2 general rules… </vt:lpstr>
      <vt:lpstr>Terminology 1</vt:lpstr>
      <vt:lpstr>Terminology 2</vt:lpstr>
      <vt:lpstr>Example 1: When the market reaches the expected target for the last triggered BUY signal</vt:lpstr>
      <vt:lpstr>Example 1: When the market reaches the expected target for the last triggered BUY signal</vt:lpstr>
      <vt:lpstr>Example 1: When the market reaches the expected target for the last triggered BUY signal</vt:lpstr>
      <vt:lpstr>Example 2: When the market reaches the expected target for last triggered SELL signal</vt:lpstr>
      <vt:lpstr>Example 2: When the market reaches the expected target for last triggered SELL signal</vt:lpstr>
      <vt:lpstr>Example 2: When the market reaches the expected target for last triggered SELL signal</vt:lpstr>
      <vt:lpstr>Example 3: When the market goes against the last triggered BUY signal</vt:lpstr>
      <vt:lpstr>Example 3: When the market goes against the last triggered BUY signal (Case A)</vt:lpstr>
      <vt:lpstr>Example 3: When the market goes against the last triggered BUY signal (Case B)</vt:lpstr>
      <vt:lpstr>Example 4: When the market goes against the last triggered SELL signal (Case A)</vt:lpstr>
      <vt:lpstr>Example 4: When the market goes against the last triggered SELL signal (Case B)</vt:lpstr>
      <vt:lpstr>Further important points :</vt:lpstr>
      <vt:lpstr>The new rules to implement</vt:lpstr>
      <vt:lpstr>REMEMBER THE TERMINOLOGY: Terminology 1</vt:lpstr>
      <vt:lpstr>Terminology 2</vt:lpstr>
      <vt:lpstr>Indicator Rationale</vt:lpstr>
      <vt:lpstr>The 2 general rules… </vt:lpstr>
      <vt:lpstr>The rule 2b  </vt:lpstr>
      <vt:lpstr>LET’S SEE AN EXAMPLE OF THIS CYCLE – PART 1</vt:lpstr>
      <vt:lpstr>LET’S SEE AN EXAMPLE OF THIS CYCLE – PART 2</vt:lpstr>
      <vt:lpstr>LET’S SEE AN EXAMPLE OF THIS CYCLE – PART 3</vt:lpstr>
      <vt:lpstr>LET’S SEE AN EXAMPLE OF THIS CYCLE – PART 4</vt:lpstr>
      <vt:lpstr>LET’S SEE AN EXAMPLE OF THIS CYCLE – PART 5</vt:lpstr>
      <vt:lpstr>LET’S SEE AN EXAMPLE OF THIS CYCLE – PART 3</vt:lpstr>
      <vt:lpstr>REMEMBER: The key points to remember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Massimiliano Papera, Ph.D -</dc:creator>
  <cp:lastModifiedBy>Massimiliano Papera</cp:lastModifiedBy>
  <cp:revision>1</cp:revision>
  <dcterms:created xsi:type="dcterms:W3CDTF">2021-02-13T13:58:05Z</dcterms:created>
  <dcterms:modified xsi:type="dcterms:W3CDTF">2023-02-02T13:38:57Z</dcterms:modified>
</cp:coreProperties>
</file>